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17"/>
  </p:notesMasterIdLst>
  <p:sldIdLst>
    <p:sldId id="256" r:id="rId2"/>
    <p:sldId id="272" r:id="rId3"/>
    <p:sldId id="305" r:id="rId4"/>
    <p:sldId id="259" r:id="rId5"/>
    <p:sldId id="260" r:id="rId6"/>
    <p:sldId id="308" r:id="rId7"/>
    <p:sldId id="266" r:id="rId8"/>
    <p:sldId id="318" r:id="rId9"/>
    <p:sldId id="319" r:id="rId10"/>
    <p:sldId id="320" r:id="rId11"/>
    <p:sldId id="321" r:id="rId12"/>
    <p:sldId id="322" r:id="rId13"/>
    <p:sldId id="324" r:id="rId14"/>
    <p:sldId id="323" r:id="rId15"/>
    <p:sldId id="317" r:id="rId16"/>
  </p:sldIdLst>
  <p:sldSz cx="9144000" cy="5143500" type="screen16x9"/>
  <p:notesSz cx="6858000" cy="9144000"/>
  <p:embeddedFontLst>
    <p:embeddedFont>
      <p:font typeface="Arabic Typesetting" panose="03020402040406030203" pitchFamily="66" charset="-78"/>
      <p:regular r:id="rId18"/>
    </p:embeddedFont>
    <p:embeddedFont>
      <p:font typeface="Arial Rounded MT Bold" panose="020F0704030504030204" pitchFamily="34" charset="0"/>
      <p:regular r:id="rId19"/>
    </p:embeddedFont>
    <p:embeddedFont>
      <p:font typeface="Calibri" panose="020F0502020204030204" pitchFamily="34" charset="0"/>
      <p:regular r:id="rId20"/>
      <p:bold r:id="rId21"/>
    </p:embeddedFont>
    <p:embeddedFont>
      <p:font typeface="Didact Gothic" panose="020B0604020202020204" charset="0"/>
      <p:regular r:id="rId22"/>
    </p:embeddedFont>
    <p:embeddedFont>
      <p:font typeface="Fira Sans" panose="020B0604020202020204" charset="0"/>
      <p:regular r:id="rId23"/>
      <p:bold r:id="rId24"/>
      <p:italic r:id="rId25"/>
      <p:boldItalic r:id="rId26"/>
    </p:embeddedFont>
    <p:embeddedFont>
      <p:font typeface="Fira Sans Extra Condensed Medium" panose="020B0604020202020204" charset="0"/>
      <p:regular r:id="rId27"/>
      <p:bold r:id="rId28"/>
      <p:italic r:id="rId29"/>
      <p:boldItalic r:id="rId30"/>
    </p:embeddedFont>
    <p:embeddedFont>
      <p:font typeface="Helvetica" panose="020B0604020202020204" pitchFamily="34" charset="0"/>
      <p:regular r:id="rId31"/>
      <p:bold r:id="rId32"/>
    </p:embeddedFont>
    <p:embeddedFont>
      <p:font typeface="Montserrat" panose="00000500000000000000" pitchFamily="2" charset="0"/>
      <p:regular r:id="rId33"/>
      <p:bold r:id="rId34"/>
      <p:italic r:id="rId35"/>
      <p:boldItalic r:id="rId36"/>
    </p:embeddedFont>
    <p:embeddedFont>
      <p:font typeface="Montserrat Black" panose="020B0604020202020204" charset="0"/>
      <p:bold r:id="rId37"/>
      <p:boldItalic r:id="rId38"/>
    </p:embeddedFont>
    <p:embeddedFont>
      <p:font typeface="Prata" panose="020B0604020202020204" charset="0"/>
      <p:regular r:id="rId39"/>
    </p:embeddedFont>
    <p:embeddedFont>
      <p:font typeface="Roboto" panose="02000000000000000000" pitchFamily="2" charset="0"/>
      <p:regular r:id="rId40"/>
      <p:bold r:id="rId41"/>
      <p:italic r:id="rId42"/>
      <p:boldItalic r:id="rId43"/>
    </p:embeddedFont>
    <p:embeddedFont>
      <p:font typeface="VIP Hakm Regular" panose="020B0604020202020204" charset="-78"/>
      <p:regular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8">
          <p15:clr>
            <a:srgbClr val="9AA0A6"/>
          </p15:clr>
        </p15:guide>
        <p15:guide id="2" orient="horz" pos="1728">
          <p15:clr>
            <a:srgbClr val="9AA0A6"/>
          </p15:clr>
        </p15:guide>
        <p15:guide id="3" orient="horz" pos="738">
          <p15:clr>
            <a:srgbClr val="9AA0A6"/>
          </p15:clr>
        </p15:guide>
        <p15:guide id="4" orient="horz" pos="1391">
          <p15:clr>
            <a:srgbClr val="9AA0A6"/>
          </p15:clr>
        </p15:guide>
        <p15:guide id="5" orient="horz" pos="2110">
          <p15:clr>
            <a:srgbClr val="9AA0A6"/>
          </p15:clr>
        </p15:guide>
        <p15:guide id="6" pos="4386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F6F1"/>
    <a:srgbClr val="004B53"/>
    <a:srgbClr val="009FB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F9D8E12-6418-4BEF-B558-6C8734227A67}">
  <a:tblStyle styleId="{9F9D8E12-6418-4BEF-B558-6C8734227A6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77" autoAdjust="0"/>
    <p:restoredTop sz="93684" autoAdjust="0"/>
  </p:normalViewPr>
  <p:slideViewPr>
    <p:cSldViewPr snapToGrid="0">
      <p:cViewPr varScale="1">
        <p:scale>
          <a:sx n="139" d="100"/>
          <a:sy n="139" d="100"/>
        </p:scale>
        <p:origin x="198" y="108"/>
      </p:cViewPr>
      <p:guideLst>
        <p:guide orient="horz" pos="288"/>
        <p:guide orient="horz" pos="1728"/>
        <p:guide orient="horz" pos="738"/>
        <p:guide orient="horz" pos="1391"/>
        <p:guide orient="horz" pos="2110"/>
        <p:guide pos="438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9" Type="http://schemas.openxmlformats.org/officeDocument/2006/relationships/font" Target="fonts/font22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42" Type="http://schemas.openxmlformats.org/officeDocument/2006/relationships/font" Target="fonts/font25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font" Target="fonts/font21.fntdata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41" Type="http://schemas.openxmlformats.org/officeDocument/2006/relationships/font" Target="fonts/font2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font" Target="fonts/font20.fntdata"/><Relationship Id="rId40" Type="http://schemas.openxmlformats.org/officeDocument/2006/relationships/font" Target="fonts/font23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font" Target="fonts/font19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4" Type="http://schemas.openxmlformats.org/officeDocument/2006/relationships/font" Target="fonts/font2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font" Target="fonts/font18.fntdata"/><Relationship Id="rId43" Type="http://schemas.openxmlformats.org/officeDocument/2006/relationships/font" Target="fonts/font26.fntdata"/><Relationship Id="rId48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sv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8f4bd2034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8f4bd20341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a1249ffcf0_1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a1249ffcf0_1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9f2cce1ec4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9f2cce1ec4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46952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8f6f6f201e_0_5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8f6f6f201e_0_5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9f2cce1ec4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9f2cce1ec4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a1249ffcf0_1_2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a1249ffcf0_1_2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3893275" y="1589075"/>
            <a:ext cx="4460100" cy="150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None/>
              <a:defRPr sz="47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3893275" y="3544775"/>
            <a:ext cx="3829200" cy="2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0" y="3293925"/>
            <a:ext cx="9144000" cy="1877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3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lt1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-185925" y="-195075"/>
            <a:ext cx="4584300" cy="5510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632475" y="2260992"/>
            <a:ext cx="3423600" cy="62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998750" y="1886475"/>
            <a:ext cx="3057300" cy="13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300"/>
              <a:buNone/>
              <a:defRPr sz="203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300"/>
              <a:buNone/>
              <a:defRPr sz="123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300"/>
              <a:buNone/>
              <a:defRPr sz="123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300"/>
              <a:buNone/>
              <a:defRPr sz="123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300"/>
              <a:buNone/>
              <a:defRPr sz="123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300"/>
              <a:buNone/>
              <a:defRPr sz="123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300"/>
              <a:buNone/>
              <a:defRPr sz="123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300"/>
              <a:buNone/>
              <a:defRPr sz="123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300"/>
              <a:buNone/>
              <a:defRPr sz="123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4809175" y="3062708"/>
            <a:ext cx="3246900" cy="4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7" name="Google Shape;17;p3"/>
          <p:cNvSpPr/>
          <p:nvPr/>
        </p:nvSpPr>
        <p:spPr>
          <a:xfrm>
            <a:off x="-166250" y="748875"/>
            <a:ext cx="9005100" cy="36576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lt1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1218075"/>
            <a:ext cx="9163200" cy="3939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713225" y="1243700"/>
            <a:ext cx="7545000" cy="325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  <a:defRPr>
                <a:solidFill>
                  <a:schemeClr val="dk1"/>
                </a:solidFill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713225" y="530584"/>
            <a:ext cx="5768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título " type="titleOnly">
  <p:cSld name="TITLE_ONLY">
    <p:bg>
      <p:bgPr>
        <a:solidFill>
          <a:schemeClr val="lt1"/>
        </a:soli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892050" y="530725"/>
            <a:ext cx="73599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lt1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1077100" y="2251100"/>
            <a:ext cx="3850200" cy="20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1077100" y="1121275"/>
            <a:ext cx="43908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lt1"/>
        </a:solid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0" y="1028700"/>
            <a:ext cx="9144000" cy="308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3"/>
              </a:solidFill>
            </a:endParaRPr>
          </a:p>
        </p:txBody>
      </p:sp>
      <p:sp>
        <p:nvSpPr>
          <p:cNvPr id="40" name="Google Shape;40;p9"/>
          <p:cNvSpPr/>
          <p:nvPr/>
        </p:nvSpPr>
        <p:spPr>
          <a:xfrm>
            <a:off x="545550" y="467600"/>
            <a:ext cx="8052900" cy="41460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2"/>
              </a:solidFill>
            </a:endParaRPr>
          </a:p>
        </p:txBody>
      </p:sp>
      <p:sp>
        <p:nvSpPr>
          <p:cNvPr id="41" name="Google Shape;41;p9"/>
          <p:cNvSpPr txBox="1">
            <a:spLocks noGrp="1"/>
          </p:cNvSpPr>
          <p:nvPr>
            <p:ph type="ctrTitle"/>
          </p:nvPr>
        </p:nvSpPr>
        <p:spPr>
          <a:xfrm>
            <a:off x="1690800" y="1412200"/>
            <a:ext cx="5762400" cy="113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ubTitle" idx="1"/>
          </p:nvPr>
        </p:nvSpPr>
        <p:spPr>
          <a:xfrm>
            <a:off x="2105100" y="2523638"/>
            <a:ext cx="4933800" cy="79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25">
    <p:bg>
      <p:bgPr>
        <a:solidFill>
          <a:schemeClr val="lt1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/>
          <p:nvPr/>
        </p:nvSpPr>
        <p:spPr>
          <a:xfrm>
            <a:off x="2452250" y="846900"/>
            <a:ext cx="6802500" cy="34497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3629800" y="1592600"/>
            <a:ext cx="474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14"/>
          <p:cNvSpPr txBox="1">
            <a:spLocks noGrp="1"/>
          </p:cNvSpPr>
          <p:nvPr>
            <p:ph type="subTitle" idx="1"/>
          </p:nvPr>
        </p:nvSpPr>
        <p:spPr>
          <a:xfrm>
            <a:off x="4013325" y="2263300"/>
            <a:ext cx="4362000" cy="131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1_1">
    <p:bg>
      <p:bgPr>
        <a:solidFill>
          <a:schemeClr val="lt1"/>
        </a:solid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>
            <a:spLocks noGrp="1"/>
          </p:cNvSpPr>
          <p:nvPr>
            <p:ph type="title"/>
          </p:nvPr>
        </p:nvSpPr>
        <p:spPr>
          <a:xfrm>
            <a:off x="1974300" y="5307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8" name="Google Shape;88;p18"/>
          <p:cNvSpPr txBox="1">
            <a:spLocks noGrp="1"/>
          </p:cNvSpPr>
          <p:nvPr>
            <p:ph type="title" idx="2"/>
          </p:nvPr>
        </p:nvSpPr>
        <p:spPr>
          <a:xfrm>
            <a:off x="1882875" y="1585275"/>
            <a:ext cx="19593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18"/>
          <p:cNvSpPr txBox="1">
            <a:spLocks noGrp="1"/>
          </p:cNvSpPr>
          <p:nvPr>
            <p:ph type="subTitle" idx="1"/>
          </p:nvPr>
        </p:nvSpPr>
        <p:spPr>
          <a:xfrm>
            <a:off x="1496175" y="1852711"/>
            <a:ext cx="2732700" cy="2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18"/>
          <p:cNvSpPr txBox="1">
            <a:spLocks noGrp="1"/>
          </p:cNvSpPr>
          <p:nvPr>
            <p:ph type="title" idx="3"/>
          </p:nvPr>
        </p:nvSpPr>
        <p:spPr>
          <a:xfrm>
            <a:off x="1882875" y="3096975"/>
            <a:ext cx="19593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1" name="Google Shape;91;p18"/>
          <p:cNvSpPr txBox="1">
            <a:spLocks noGrp="1"/>
          </p:cNvSpPr>
          <p:nvPr>
            <p:ph type="subTitle" idx="4"/>
          </p:nvPr>
        </p:nvSpPr>
        <p:spPr>
          <a:xfrm>
            <a:off x="1496175" y="3371347"/>
            <a:ext cx="2732700" cy="2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18"/>
          <p:cNvSpPr txBox="1">
            <a:spLocks noGrp="1"/>
          </p:cNvSpPr>
          <p:nvPr>
            <p:ph type="title" idx="5"/>
          </p:nvPr>
        </p:nvSpPr>
        <p:spPr>
          <a:xfrm>
            <a:off x="5301846" y="1585275"/>
            <a:ext cx="19593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18"/>
          <p:cNvSpPr txBox="1">
            <a:spLocks noGrp="1"/>
          </p:cNvSpPr>
          <p:nvPr>
            <p:ph type="subTitle" idx="6"/>
          </p:nvPr>
        </p:nvSpPr>
        <p:spPr>
          <a:xfrm>
            <a:off x="4915146" y="1852711"/>
            <a:ext cx="2732700" cy="2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18"/>
          <p:cNvSpPr txBox="1">
            <a:spLocks noGrp="1"/>
          </p:cNvSpPr>
          <p:nvPr>
            <p:ph type="title" idx="7"/>
          </p:nvPr>
        </p:nvSpPr>
        <p:spPr>
          <a:xfrm>
            <a:off x="5301846" y="3097125"/>
            <a:ext cx="19593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18"/>
          <p:cNvSpPr txBox="1">
            <a:spLocks noGrp="1"/>
          </p:cNvSpPr>
          <p:nvPr>
            <p:ph type="subTitle" idx="8"/>
          </p:nvPr>
        </p:nvSpPr>
        <p:spPr>
          <a:xfrm>
            <a:off x="4915146" y="3370902"/>
            <a:ext cx="2732700" cy="2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18"/>
          <p:cNvSpPr/>
          <p:nvPr/>
        </p:nvSpPr>
        <p:spPr>
          <a:xfrm rot="5400000">
            <a:off x="-1202025" y="3496000"/>
            <a:ext cx="2762400" cy="590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3"/>
              </a:solidFill>
            </a:endParaRPr>
          </a:p>
        </p:txBody>
      </p:sp>
      <p:sp>
        <p:nvSpPr>
          <p:cNvPr id="97" name="Google Shape;97;p18"/>
          <p:cNvSpPr/>
          <p:nvPr/>
        </p:nvSpPr>
        <p:spPr>
          <a:xfrm>
            <a:off x="-20775" y="-790250"/>
            <a:ext cx="8839200" cy="56388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11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2700"/>
              <a:buFont typeface="Prata"/>
              <a:buNone/>
              <a:defRPr sz="2700">
                <a:solidFill>
                  <a:schemeClr val="hlink"/>
                </a:solidFill>
                <a:latin typeface="Prata"/>
                <a:ea typeface="Prata"/>
                <a:cs typeface="Prata"/>
                <a:sym typeface="Prat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Prata"/>
              <a:buNone/>
              <a:defRPr sz="3000">
                <a:solidFill>
                  <a:schemeClr val="hlink"/>
                </a:solidFill>
                <a:latin typeface="Prata"/>
                <a:ea typeface="Prata"/>
                <a:cs typeface="Prata"/>
                <a:sym typeface="Prat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Prata"/>
              <a:buNone/>
              <a:defRPr sz="3000">
                <a:solidFill>
                  <a:schemeClr val="hlink"/>
                </a:solidFill>
                <a:latin typeface="Prata"/>
                <a:ea typeface="Prata"/>
                <a:cs typeface="Prata"/>
                <a:sym typeface="Prat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Prata"/>
              <a:buNone/>
              <a:defRPr sz="3000">
                <a:solidFill>
                  <a:schemeClr val="hlink"/>
                </a:solidFill>
                <a:latin typeface="Prata"/>
                <a:ea typeface="Prata"/>
                <a:cs typeface="Prata"/>
                <a:sym typeface="Prat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Prata"/>
              <a:buNone/>
              <a:defRPr sz="3000">
                <a:solidFill>
                  <a:schemeClr val="hlink"/>
                </a:solidFill>
                <a:latin typeface="Prata"/>
                <a:ea typeface="Prata"/>
                <a:cs typeface="Prata"/>
                <a:sym typeface="Prat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Prata"/>
              <a:buNone/>
              <a:defRPr sz="3000">
                <a:solidFill>
                  <a:schemeClr val="hlink"/>
                </a:solidFill>
                <a:latin typeface="Prata"/>
                <a:ea typeface="Prata"/>
                <a:cs typeface="Prata"/>
                <a:sym typeface="Prat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Prata"/>
              <a:buNone/>
              <a:defRPr sz="3000">
                <a:solidFill>
                  <a:schemeClr val="hlink"/>
                </a:solidFill>
                <a:latin typeface="Prata"/>
                <a:ea typeface="Prata"/>
                <a:cs typeface="Prata"/>
                <a:sym typeface="Prat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Prata"/>
              <a:buNone/>
              <a:defRPr sz="3000">
                <a:solidFill>
                  <a:schemeClr val="hlink"/>
                </a:solidFill>
                <a:latin typeface="Prata"/>
                <a:ea typeface="Prata"/>
                <a:cs typeface="Prata"/>
                <a:sym typeface="Prat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Prata"/>
              <a:buNone/>
              <a:defRPr sz="3000">
                <a:solidFill>
                  <a:schemeClr val="hlink"/>
                </a:solidFill>
                <a:latin typeface="Prata"/>
                <a:ea typeface="Prata"/>
                <a:cs typeface="Prata"/>
                <a:sym typeface="Prat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Didact Gothic"/>
              <a:buChar char="●"/>
              <a:defRPr>
                <a:solidFill>
                  <a:schemeClr val="hlink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Didact Gothic"/>
              <a:buChar char="○"/>
              <a:defRPr>
                <a:solidFill>
                  <a:schemeClr val="hlink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Didact Gothic"/>
              <a:buChar char="■"/>
              <a:defRPr>
                <a:solidFill>
                  <a:schemeClr val="hlink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Didact Gothic"/>
              <a:buChar char="●"/>
              <a:defRPr>
                <a:solidFill>
                  <a:schemeClr val="hlink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Didact Gothic"/>
              <a:buChar char="○"/>
              <a:defRPr>
                <a:solidFill>
                  <a:schemeClr val="hlink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Didact Gothic"/>
              <a:buChar char="■"/>
              <a:defRPr>
                <a:solidFill>
                  <a:schemeClr val="hlink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Didact Gothic"/>
              <a:buChar char="●"/>
              <a:defRPr>
                <a:solidFill>
                  <a:schemeClr val="hlink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Didact Gothic"/>
              <a:buChar char="○"/>
              <a:defRPr>
                <a:solidFill>
                  <a:schemeClr val="hlink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hlink"/>
              </a:buClr>
              <a:buSzPts val="1400"/>
              <a:buFont typeface="Didact Gothic"/>
              <a:buChar char="■"/>
              <a:defRPr>
                <a:solidFill>
                  <a:schemeClr val="hlink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5" r:id="rId6"/>
    <p:sldLayoutId id="2147483658" r:id="rId7"/>
    <p:sldLayoutId id="2147483660" r:id="rId8"/>
    <p:sldLayoutId id="2147483664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6F1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435;p25">
            <a:extLst>
              <a:ext uri="{FF2B5EF4-FFF2-40B4-BE49-F238E27FC236}">
                <a16:creationId xmlns:a16="http://schemas.microsoft.com/office/drawing/2014/main" id="{DBBFB9E9-A304-4484-84BF-B73912ED4363}"/>
              </a:ext>
            </a:extLst>
          </p:cNvPr>
          <p:cNvSpPr txBox="1">
            <a:spLocks/>
          </p:cNvSpPr>
          <p:nvPr/>
        </p:nvSpPr>
        <p:spPr>
          <a:xfrm>
            <a:off x="1145323" y="984551"/>
            <a:ext cx="6132513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Montserrat Black"/>
              <a:buNone/>
              <a:defRPr sz="3500" b="0" i="0" u="none" strike="noStrike" cap="none">
                <a:solidFill>
                  <a:schemeClr val="accen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Montserrat Black"/>
              <a:buNone/>
              <a:defRPr sz="3600" b="0" i="0" u="none" strike="noStrike" cap="none">
                <a:solidFill>
                  <a:schemeClr val="accen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Montserrat Black"/>
              <a:buNone/>
              <a:defRPr sz="3600" b="0" i="0" u="none" strike="noStrike" cap="none">
                <a:solidFill>
                  <a:schemeClr val="accen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Montserrat Black"/>
              <a:buNone/>
              <a:defRPr sz="3600" b="0" i="0" u="none" strike="noStrike" cap="none">
                <a:solidFill>
                  <a:schemeClr val="accen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Montserrat Black"/>
              <a:buNone/>
              <a:defRPr sz="3600" b="0" i="0" u="none" strike="noStrike" cap="none">
                <a:solidFill>
                  <a:schemeClr val="accen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Montserrat Black"/>
              <a:buNone/>
              <a:defRPr sz="3600" b="0" i="0" u="none" strike="noStrike" cap="none">
                <a:solidFill>
                  <a:schemeClr val="accen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Montserrat Black"/>
              <a:buNone/>
              <a:defRPr sz="3600" b="0" i="0" u="none" strike="noStrike" cap="none">
                <a:solidFill>
                  <a:schemeClr val="accen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Montserrat Black"/>
              <a:buNone/>
              <a:defRPr sz="3600" b="0" i="0" u="none" strike="noStrike" cap="none">
                <a:solidFill>
                  <a:schemeClr val="accen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Montserrat Black"/>
              <a:buNone/>
              <a:defRPr sz="3600" b="0" i="0" u="none" strike="noStrike" cap="none">
                <a:solidFill>
                  <a:schemeClr val="accen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r>
              <a:rPr lang="en-US" b="1" dirty="0"/>
              <a:t>Udemy Courses</a:t>
            </a:r>
          </a:p>
          <a:p>
            <a:br>
              <a:rPr lang="en-US" sz="1050" dirty="0"/>
            </a:br>
            <a:br>
              <a:rPr lang="ar-SA" sz="1050" b="1" dirty="0">
                <a:solidFill>
                  <a:schemeClr val="bg1">
                    <a:lumMod val="50000"/>
                  </a:schemeClr>
                </a:solidFill>
                <a:latin typeface="VIP Hakm Regular" panose="02000500000000000000" pitchFamily="2" charset="-78"/>
                <a:ea typeface="GE Thameen" panose="020A0503020102020204" pitchFamily="18" charset="-78"/>
                <a:cs typeface="VIP Hakm Regular" panose="02000500000000000000" pitchFamily="2" charset="-78"/>
              </a:rPr>
            </a:br>
            <a:r>
              <a:rPr lang="en-US" sz="4000" b="1" dirty="0">
                <a:solidFill>
                  <a:schemeClr val="bg1">
                    <a:lumMod val="50000"/>
                  </a:schemeClr>
                </a:solidFill>
                <a:latin typeface="VIP Hakm Regular" panose="02000500000000000000" pitchFamily="2" charset="-78"/>
                <a:ea typeface="GE Thameen" panose="020A0503020102020204" pitchFamily="18" charset="-78"/>
                <a:cs typeface="VIP Hakm Regular" panose="02000500000000000000" pitchFamily="2" charset="-78"/>
              </a:rPr>
              <a:t>EDA</a:t>
            </a:r>
            <a:endParaRPr lang="ar-SA" sz="4000" b="1" dirty="0">
              <a:solidFill>
                <a:schemeClr val="bg1">
                  <a:lumMod val="50000"/>
                </a:schemeClr>
              </a:solidFill>
              <a:latin typeface="VIP Hakm Regular" panose="02000500000000000000" pitchFamily="2" charset="-78"/>
              <a:ea typeface="GE Thameen" panose="020A0503020102020204" pitchFamily="18" charset="-78"/>
              <a:cs typeface="VIP Hakm Regular" panose="02000500000000000000" pitchFamily="2" charset="-78"/>
            </a:endParaRPr>
          </a:p>
          <a:p>
            <a:r>
              <a:rPr lang="en-US" sz="1000" dirty="0"/>
              <a:t>This dataset contains 3.682 records of courses.</a:t>
            </a:r>
          </a:p>
          <a:p>
            <a:r>
              <a:rPr lang="en-US" sz="1000" dirty="0"/>
              <a:t>Udemy is a massive online open course (MOOC) platform that offers both free and paid courses. </a:t>
            </a:r>
            <a:br>
              <a:rPr lang="ar-SA" sz="1000" dirty="0"/>
            </a:br>
            <a:endParaRPr lang="en-US" sz="2000" dirty="0"/>
          </a:p>
        </p:txBody>
      </p:sp>
      <p:sp>
        <p:nvSpPr>
          <p:cNvPr id="22" name="Google Shape;434;p25">
            <a:extLst>
              <a:ext uri="{FF2B5EF4-FFF2-40B4-BE49-F238E27FC236}">
                <a16:creationId xmlns:a16="http://schemas.microsoft.com/office/drawing/2014/main" id="{6F10A70F-1D17-4D01-8F7A-7662E1CCAAF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-619206" y="4371688"/>
            <a:ext cx="4263456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accent5"/>
                </a:solidFill>
                <a:latin typeface="Arabic Typesetting" panose="03020402040406030203" pitchFamily="66" charset="-78"/>
                <a:cs typeface="+mj-cs"/>
              </a:rPr>
              <a:t>Aishah Alanazi</a:t>
            </a:r>
            <a:endParaRPr sz="2800" dirty="0">
              <a:solidFill>
                <a:schemeClr val="accent5"/>
              </a:solidFill>
              <a:latin typeface="Arabic Typesetting" panose="03020402040406030203" pitchFamily="66" charset="-78"/>
              <a:cs typeface="+mj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7F3B4CB-E4DD-4A55-AA81-3445E5FA6B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94" y="88630"/>
            <a:ext cx="1996586" cy="47918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50"/>
                            </p:stCondLst>
                            <p:childTnLst>
                              <p:par>
                                <p:cTn id="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650"/>
                            </p:stCondLst>
                            <p:childTnLst>
                              <p:par>
                                <p:cTn id="1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150"/>
                            </p:stCondLst>
                            <p:childTnLst>
                              <p:par>
                                <p:cTn id="1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8500"/>
                            </p:stCondLst>
                            <p:childTnLst>
                              <p:par>
                                <p:cTn id="2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25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uiExpand="1" build="p"/>
      <p:bldP spid="22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678;p43">
            <a:extLst>
              <a:ext uri="{FF2B5EF4-FFF2-40B4-BE49-F238E27FC236}">
                <a16:creationId xmlns:a16="http://schemas.microsoft.com/office/drawing/2014/main" id="{B63B838E-B9A3-4953-9213-DEFC94724C7A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320375" y="820958"/>
            <a:ext cx="2504858" cy="1489525"/>
          </a:xfrm>
          <a:custGeom>
            <a:avLst/>
            <a:gdLst/>
            <a:ahLst/>
            <a:cxnLst/>
            <a:rect l="l" t="t" r="r" b="b"/>
            <a:pathLst>
              <a:path w="37696" h="24412" extrusionOk="0">
                <a:moveTo>
                  <a:pt x="8639" y="590"/>
                </a:moveTo>
                <a:lnTo>
                  <a:pt x="13155" y="786"/>
                </a:lnTo>
                <a:lnTo>
                  <a:pt x="17736" y="983"/>
                </a:lnTo>
                <a:lnTo>
                  <a:pt x="22513" y="1113"/>
                </a:lnTo>
                <a:lnTo>
                  <a:pt x="27290" y="1048"/>
                </a:lnTo>
                <a:lnTo>
                  <a:pt x="31937" y="983"/>
                </a:lnTo>
                <a:lnTo>
                  <a:pt x="32657" y="917"/>
                </a:lnTo>
                <a:lnTo>
                  <a:pt x="33377" y="983"/>
                </a:lnTo>
                <a:lnTo>
                  <a:pt x="34031" y="1048"/>
                </a:lnTo>
                <a:lnTo>
                  <a:pt x="34685" y="1179"/>
                </a:lnTo>
                <a:lnTo>
                  <a:pt x="35209" y="1441"/>
                </a:lnTo>
                <a:lnTo>
                  <a:pt x="35536" y="1571"/>
                </a:lnTo>
                <a:lnTo>
                  <a:pt x="35732" y="1768"/>
                </a:lnTo>
                <a:lnTo>
                  <a:pt x="35994" y="2030"/>
                </a:lnTo>
                <a:lnTo>
                  <a:pt x="36191" y="2291"/>
                </a:lnTo>
                <a:lnTo>
                  <a:pt x="36321" y="2619"/>
                </a:lnTo>
                <a:lnTo>
                  <a:pt x="36518" y="3011"/>
                </a:lnTo>
                <a:lnTo>
                  <a:pt x="36714" y="3927"/>
                </a:lnTo>
                <a:lnTo>
                  <a:pt x="36845" y="4844"/>
                </a:lnTo>
                <a:lnTo>
                  <a:pt x="36910" y="6742"/>
                </a:lnTo>
                <a:lnTo>
                  <a:pt x="37041" y="11192"/>
                </a:lnTo>
                <a:lnTo>
                  <a:pt x="37041" y="12370"/>
                </a:lnTo>
                <a:lnTo>
                  <a:pt x="37041" y="12959"/>
                </a:lnTo>
                <a:lnTo>
                  <a:pt x="36976" y="13548"/>
                </a:lnTo>
                <a:lnTo>
                  <a:pt x="36910" y="14137"/>
                </a:lnTo>
                <a:lnTo>
                  <a:pt x="36714" y="14660"/>
                </a:lnTo>
                <a:lnTo>
                  <a:pt x="36452" y="15184"/>
                </a:lnTo>
                <a:lnTo>
                  <a:pt x="36125" y="15707"/>
                </a:lnTo>
                <a:lnTo>
                  <a:pt x="35732" y="16035"/>
                </a:lnTo>
                <a:lnTo>
                  <a:pt x="35209" y="16362"/>
                </a:lnTo>
                <a:lnTo>
                  <a:pt x="34685" y="16558"/>
                </a:lnTo>
                <a:lnTo>
                  <a:pt x="34162" y="16754"/>
                </a:lnTo>
                <a:lnTo>
                  <a:pt x="33638" y="16885"/>
                </a:lnTo>
                <a:lnTo>
                  <a:pt x="33049" y="16951"/>
                </a:lnTo>
                <a:lnTo>
                  <a:pt x="26570" y="16951"/>
                </a:lnTo>
                <a:lnTo>
                  <a:pt x="21204" y="16885"/>
                </a:lnTo>
                <a:lnTo>
                  <a:pt x="15903" y="16754"/>
                </a:lnTo>
                <a:lnTo>
                  <a:pt x="10537" y="16623"/>
                </a:lnTo>
                <a:lnTo>
                  <a:pt x="10406" y="16689"/>
                </a:lnTo>
                <a:lnTo>
                  <a:pt x="10275" y="16558"/>
                </a:lnTo>
                <a:lnTo>
                  <a:pt x="10079" y="16558"/>
                </a:lnTo>
                <a:lnTo>
                  <a:pt x="9948" y="16623"/>
                </a:lnTo>
                <a:lnTo>
                  <a:pt x="9817" y="16754"/>
                </a:lnTo>
                <a:lnTo>
                  <a:pt x="9686" y="17605"/>
                </a:lnTo>
                <a:lnTo>
                  <a:pt x="9621" y="18456"/>
                </a:lnTo>
                <a:lnTo>
                  <a:pt x="9621" y="19372"/>
                </a:lnTo>
                <a:lnTo>
                  <a:pt x="9686" y="20223"/>
                </a:lnTo>
                <a:lnTo>
                  <a:pt x="9882" y="21074"/>
                </a:lnTo>
                <a:lnTo>
                  <a:pt x="10079" y="21859"/>
                </a:lnTo>
                <a:lnTo>
                  <a:pt x="10537" y="23561"/>
                </a:lnTo>
                <a:lnTo>
                  <a:pt x="9686" y="23102"/>
                </a:lnTo>
                <a:lnTo>
                  <a:pt x="8835" y="22448"/>
                </a:lnTo>
                <a:lnTo>
                  <a:pt x="8181" y="21794"/>
                </a:lnTo>
                <a:lnTo>
                  <a:pt x="7592" y="21008"/>
                </a:lnTo>
                <a:lnTo>
                  <a:pt x="7068" y="20157"/>
                </a:lnTo>
                <a:lnTo>
                  <a:pt x="6676" y="19241"/>
                </a:lnTo>
                <a:lnTo>
                  <a:pt x="6414" y="18260"/>
                </a:lnTo>
                <a:lnTo>
                  <a:pt x="6348" y="17212"/>
                </a:lnTo>
                <a:lnTo>
                  <a:pt x="6283" y="17082"/>
                </a:lnTo>
                <a:lnTo>
                  <a:pt x="6152" y="17016"/>
                </a:lnTo>
                <a:lnTo>
                  <a:pt x="6021" y="17016"/>
                </a:lnTo>
                <a:lnTo>
                  <a:pt x="5890" y="17147"/>
                </a:lnTo>
                <a:lnTo>
                  <a:pt x="5170" y="17016"/>
                </a:lnTo>
                <a:lnTo>
                  <a:pt x="4451" y="16951"/>
                </a:lnTo>
                <a:lnTo>
                  <a:pt x="3731" y="17016"/>
                </a:lnTo>
                <a:lnTo>
                  <a:pt x="3011" y="16951"/>
                </a:lnTo>
                <a:lnTo>
                  <a:pt x="2618" y="16885"/>
                </a:lnTo>
                <a:lnTo>
                  <a:pt x="2291" y="16820"/>
                </a:lnTo>
                <a:lnTo>
                  <a:pt x="1964" y="16623"/>
                </a:lnTo>
                <a:lnTo>
                  <a:pt x="1702" y="16427"/>
                </a:lnTo>
                <a:lnTo>
                  <a:pt x="1506" y="16231"/>
                </a:lnTo>
                <a:lnTo>
                  <a:pt x="1309" y="15969"/>
                </a:lnTo>
                <a:lnTo>
                  <a:pt x="1048" y="15380"/>
                </a:lnTo>
                <a:lnTo>
                  <a:pt x="851" y="14660"/>
                </a:lnTo>
                <a:lnTo>
                  <a:pt x="786" y="14006"/>
                </a:lnTo>
                <a:lnTo>
                  <a:pt x="655" y="12631"/>
                </a:lnTo>
                <a:lnTo>
                  <a:pt x="524" y="10341"/>
                </a:lnTo>
                <a:lnTo>
                  <a:pt x="459" y="9097"/>
                </a:lnTo>
                <a:lnTo>
                  <a:pt x="459" y="7920"/>
                </a:lnTo>
                <a:lnTo>
                  <a:pt x="524" y="6676"/>
                </a:lnTo>
                <a:lnTo>
                  <a:pt x="720" y="5498"/>
                </a:lnTo>
                <a:lnTo>
                  <a:pt x="982" y="4386"/>
                </a:lnTo>
                <a:lnTo>
                  <a:pt x="1178" y="3862"/>
                </a:lnTo>
                <a:lnTo>
                  <a:pt x="1440" y="3338"/>
                </a:lnTo>
                <a:lnTo>
                  <a:pt x="1702" y="2880"/>
                </a:lnTo>
                <a:lnTo>
                  <a:pt x="2029" y="2488"/>
                </a:lnTo>
                <a:lnTo>
                  <a:pt x="2356" y="2095"/>
                </a:lnTo>
                <a:lnTo>
                  <a:pt x="2749" y="1768"/>
                </a:lnTo>
                <a:lnTo>
                  <a:pt x="3142" y="1506"/>
                </a:lnTo>
                <a:lnTo>
                  <a:pt x="3600" y="1310"/>
                </a:lnTo>
                <a:lnTo>
                  <a:pt x="4058" y="1113"/>
                </a:lnTo>
                <a:lnTo>
                  <a:pt x="4581" y="917"/>
                </a:lnTo>
                <a:lnTo>
                  <a:pt x="5563" y="721"/>
                </a:lnTo>
                <a:lnTo>
                  <a:pt x="6545" y="590"/>
                </a:lnTo>
                <a:close/>
                <a:moveTo>
                  <a:pt x="7461" y="1"/>
                </a:moveTo>
                <a:lnTo>
                  <a:pt x="6545" y="66"/>
                </a:lnTo>
                <a:lnTo>
                  <a:pt x="5629" y="132"/>
                </a:lnTo>
                <a:lnTo>
                  <a:pt x="4712" y="328"/>
                </a:lnTo>
                <a:lnTo>
                  <a:pt x="3796" y="590"/>
                </a:lnTo>
                <a:lnTo>
                  <a:pt x="3011" y="983"/>
                </a:lnTo>
                <a:lnTo>
                  <a:pt x="2226" y="1441"/>
                </a:lnTo>
                <a:lnTo>
                  <a:pt x="1898" y="1768"/>
                </a:lnTo>
                <a:lnTo>
                  <a:pt x="1571" y="2095"/>
                </a:lnTo>
                <a:lnTo>
                  <a:pt x="1309" y="2488"/>
                </a:lnTo>
                <a:lnTo>
                  <a:pt x="1048" y="2880"/>
                </a:lnTo>
                <a:lnTo>
                  <a:pt x="786" y="3404"/>
                </a:lnTo>
                <a:lnTo>
                  <a:pt x="524" y="3927"/>
                </a:lnTo>
                <a:lnTo>
                  <a:pt x="393" y="4516"/>
                </a:lnTo>
                <a:lnTo>
                  <a:pt x="262" y="5105"/>
                </a:lnTo>
                <a:lnTo>
                  <a:pt x="131" y="6283"/>
                </a:lnTo>
                <a:lnTo>
                  <a:pt x="66" y="7461"/>
                </a:lnTo>
                <a:lnTo>
                  <a:pt x="0" y="9097"/>
                </a:lnTo>
                <a:lnTo>
                  <a:pt x="0" y="10734"/>
                </a:lnTo>
                <a:lnTo>
                  <a:pt x="66" y="12370"/>
                </a:lnTo>
                <a:lnTo>
                  <a:pt x="197" y="14006"/>
                </a:lnTo>
                <a:lnTo>
                  <a:pt x="328" y="14857"/>
                </a:lnTo>
                <a:lnTo>
                  <a:pt x="524" y="15707"/>
                </a:lnTo>
                <a:lnTo>
                  <a:pt x="720" y="16100"/>
                </a:lnTo>
                <a:lnTo>
                  <a:pt x="917" y="16427"/>
                </a:lnTo>
                <a:lnTo>
                  <a:pt x="1178" y="16754"/>
                </a:lnTo>
                <a:lnTo>
                  <a:pt x="1506" y="17082"/>
                </a:lnTo>
                <a:lnTo>
                  <a:pt x="2029" y="17343"/>
                </a:lnTo>
                <a:lnTo>
                  <a:pt x="2553" y="17474"/>
                </a:lnTo>
                <a:lnTo>
                  <a:pt x="3076" y="17540"/>
                </a:lnTo>
                <a:lnTo>
                  <a:pt x="3665" y="17540"/>
                </a:lnTo>
                <a:lnTo>
                  <a:pt x="4778" y="17474"/>
                </a:lnTo>
                <a:lnTo>
                  <a:pt x="5367" y="17474"/>
                </a:lnTo>
                <a:lnTo>
                  <a:pt x="5890" y="17540"/>
                </a:lnTo>
                <a:lnTo>
                  <a:pt x="5890" y="18129"/>
                </a:lnTo>
                <a:lnTo>
                  <a:pt x="6021" y="18718"/>
                </a:lnTo>
                <a:lnTo>
                  <a:pt x="6152" y="19241"/>
                </a:lnTo>
                <a:lnTo>
                  <a:pt x="6283" y="19765"/>
                </a:lnTo>
                <a:lnTo>
                  <a:pt x="6545" y="20288"/>
                </a:lnTo>
                <a:lnTo>
                  <a:pt x="6741" y="20812"/>
                </a:lnTo>
                <a:lnTo>
                  <a:pt x="7068" y="21270"/>
                </a:lnTo>
                <a:lnTo>
                  <a:pt x="7396" y="21728"/>
                </a:lnTo>
                <a:lnTo>
                  <a:pt x="7723" y="22186"/>
                </a:lnTo>
                <a:lnTo>
                  <a:pt x="8115" y="22579"/>
                </a:lnTo>
                <a:lnTo>
                  <a:pt x="8508" y="22972"/>
                </a:lnTo>
                <a:lnTo>
                  <a:pt x="8966" y="23299"/>
                </a:lnTo>
                <a:lnTo>
                  <a:pt x="9424" y="23626"/>
                </a:lnTo>
                <a:lnTo>
                  <a:pt x="9948" y="23953"/>
                </a:lnTo>
                <a:lnTo>
                  <a:pt x="10471" y="24149"/>
                </a:lnTo>
                <a:lnTo>
                  <a:pt x="10995" y="24411"/>
                </a:lnTo>
                <a:lnTo>
                  <a:pt x="11126" y="24411"/>
                </a:lnTo>
                <a:lnTo>
                  <a:pt x="11257" y="24280"/>
                </a:lnTo>
                <a:lnTo>
                  <a:pt x="11388" y="24149"/>
                </a:lnTo>
                <a:lnTo>
                  <a:pt x="11388" y="24019"/>
                </a:lnTo>
                <a:lnTo>
                  <a:pt x="10799" y="22317"/>
                </a:lnTo>
                <a:lnTo>
                  <a:pt x="10602" y="21466"/>
                </a:lnTo>
                <a:lnTo>
                  <a:pt x="10406" y="20616"/>
                </a:lnTo>
                <a:lnTo>
                  <a:pt x="10275" y="19765"/>
                </a:lnTo>
                <a:lnTo>
                  <a:pt x="10210" y="18914"/>
                </a:lnTo>
                <a:lnTo>
                  <a:pt x="10275" y="18063"/>
                </a:lnTo>
                <a:lnTo>
                  <a:pt x="10406" y="17147"/>
                </a:lnTo>
                <a:lnTo>
                  <a:pt x="10537" y="17212"/>
                </a:lnTo>
                <a:lnTo>
                  <a:pt x="22644" y="17409"/>
                </a:lnTo>
                <a:lnTo>
                  <a:pt x="28599" y="17540"/>
                </a:lnTo>
                <a:lnTo>
                  <a:pt x="31021" y="17605"/>
                </a:lnTo>
                <a:lnTo>
                  <a:pt x="32264" y="17605"/>
                </a:lnTo>
                <a:lnTo>
                  <a:pt x="33507" y="17474"/>
                </a:lnTo>
                <a:lnTo>
                  <a:pt x="33966" y="17409"/>
                </a:lnTo>
                <a:lnTo>
                  <a:pt x="34489" y="17278"/>
                </a:lnTo>
                <a:lnTo>
                  <a:pt x="34947" y="17082"/>
                </a:lnTo>
                <a:lnTo>
                  <a:pt x="35340" y="16951"/>
                </a:lnTo>
                <a:lnTo>
                  <a:pt x="35732" y="16689"/>
                </a:lnTo>
                <a:lnTo>
                  <a:pt x="36060" y="16493"/>
                </a:lnTo>
                <a:lnTo>
                  <a:pt x="36321" y="16165"/>
                </a:lnTo>
                <a:lnTo>
                  <a:pt x="36649" y="15904"/>
                </a:lnTo>
                <a:lnTo>
                  <a:pt x="36845" y="15576"/>
                </a:lnTo>
                <a:lnTo>
                  <a:pt x="37107" y="15184"/>
                </a:lnTo>
                <a:lnTo>
                  <a:pt x="37238" y="14791"/>
                </a:lnTo>
                <a:lnTo>
                  <a:pt x="37369" y="14398"/>
                </a:lnTo>
                <a:lnTo>
                  <a:pt x="37565" y="13482"/>
                </a:lnTo>
                <a:lnTo>
                  <a:pt x="37696" y="12501"/>
                </a:lnTo>
                <a:lnTo>
                  <a:pt x="37630" y="9883"/>
                </a:lnTo>
                <a:lnTo>
                  <a:pt x="37565" y="7265"/>
                </a:lnTo>
                <a:lnTo>
                  <a:pt x="37499" y="6153"/>
                </a:lnTo>
                <a:lnTo>
                  <a:pt x="37499" y="5040"/>
                </a:lnTo>
                <a:lnTo>
                  <a:pt x="37369" y="3927"/>
                </a:lnTo>
                <a:lnTo>
                  <a:pt x="37238" y="3338"/>
                </a:lnTo>
                <a:lnTo>
                  <a:pt x="37107" y="2815"/>
                </a:lnTo>
                <a:lnTo>
                  <a:pt x="36910" y="2291"/>
                </a:lnTo>
                <a:lnTo>
                  <a:pt x="36649" y="1833"/>
                </a:lnTo>
                <a:lnTo>
                  <a:pt x="36321" y="1441"/>
                </a:lnTo>
                <a:lnTo>
                  <a:pt x="35994" y="1179"/>
                </a:lnTo>
                <a:lnTo>
                  <a:pt x="35602" y="917"/>
                </a:lnTo>
                <a:lnTo>
                  <a:pt x="35209" y="721"/>
                </a:lnTo>
                <a:lnTo>
                  <a:pt x="34816" y="524"/>
                </a:lnTo>
                <a:lnTo>
                  <a:pt x="34358" y="459"/>
                </a:lnTo>
                <a:lnTo>
                  <a:pt x="33377" y="328"/>
                </a:lnTo>
                <a:lnTo>
                  <a:pt x="32395" y="328"/>
                </a:lnTo>
                <a:lnTo>
                  <a:pt x="30432" y="394"/>
                </a:lnTo>
                <a:lnTo>
                  <a:pt x="24476" y="459"/>
                </a:lnTo>
                <a:lnTo>
                  <a:pt x="18521" y="459"/>
                </a:lnTo>
                <a:lnTo>
                  <a:pt x="15772" y="328"/>
                </a:lnTo>
                <a:lnTo>
                  <a:pt x="12958" y="197"/>
                </a:lnTo>
                <a:lnTo>
                  <a:pt x="10210" y="66"/>
                </a:lnTo>
                <a:lnTo>
                  <a:pt x="7461" y="1"/>
                </a:lnTo>
                <a:close/>
              </a:path>
            </a:pathLst>
          </a:custGeom>
          <a:solidFill>
            <a:schemeClr val="accent3"/>
          </a:solidFill>
          <a:ln>
            <a:solidFill>
              <a:schemeClr val="accent5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b="1" dirty="0"/>
              <a:t>the course duration not affect the price</a:t>
            </a:r>
            <a:br>
              <a:rPr lang="en-US" dirty="0"/>
            </a:br>
            <a:endParaRPr lang="ar-SA" dirty="0"/>
          </a:p>
        </p:txBody>
      </p:sp>
      <p:grpSp>
        <p:nvGrpSpPr>
          <p:cNvPr id="12" name="مجموعة 49">
            <a:extLst>
              <a:ext uri="{FF2B5EF4-FFF2-40B4-BE49-F238E27FC236}">
                <a16:creationId xmlns:a16="http://schemas.microsoft.com/office/drawing/2014/main" id="{C346847A-8DD7-41D6-8D86-76D95AD11562}"/>
              </a:ext>
            </a:extLst>
          </p:cNvPr>
          <p:cNvGrpSpPr/>
          <p:nvPr/>
        </p:nvGrpSpPr>
        <p:grpSpPr>
          <a:xfrm>
            <a:off x="1098674" y="2210502"/>
            <a:ext cx="795002" cy="784703"/>
            <a:chOff x="2905995" y="2329767"/>
            <a:chExt cx="795002" cy="784703"/>
          </a:xfrm>
        </p:grpSpPr>
        <p:sp>
          <p:nvSpPr>
            <p:cNvPr id="13" name="Google Shape;1675;p43">
              <a:extLst>
                <a:ext uri="{FF2B5EF4-FFF2-40B4-BE49-F238E27FC236}">
                  <a16:creationId xmlns:a16="http://schemas.microsoft.com/office/drawing/2014/main" id="{B8A61EDE-F7FA-4360-AA17-454ABA549BA6}"/>
                </a:ext>
              </a:extLst>
            </p:cNvPr>
            <p:cNvSpPr/>
            <p:nvPr/>
          </p:nvSpPr>
          <p:spPr>
            <a:xfrm>
              <a:off x="2905995" y="2329767"/>
              <a:ext cx="795002" cy="784703"/>
            </a:xfrm>
            <a:custGeom>
              <a:avLst/>
              <a:gdLst/>
              <a:ahLst/>
              <a:cxnLst/>
              <a:rect l="l" t="t" r="r" b="b"/>
              <a:pathLst>
                <a:path w="19110" h="18456" extrusionOk="0">
                  <a:moveTo>
                    <a:pt x="8442" y="590"/>
                  </a:moveTo>
                  <a:lnTo>
                    <a:pt x="8573" y="786"/>
                  </a:lnTo>
                  <a:lnTo>
                    <a:pt x="8769" y="786"/>
                  </a:lnTo>
                  <a:lnTo>
                    <a:pt x="9489" y="655"/>
                  </a:lnTo>
                  <a:lnTo>
                    <a:pt x="10929" y="655"/>
                  </a:lnTo>
                  <a:lnTo>
                    <a:pt x="11584" y="786"/>
                  </a:lnTo>
                  <a:lnTo>
                    <a:pt x="12303" y="917"/>
                  </a:lnTo>
                  <a:lnTo>
                    <a:pt x="12958" y="1113"/>
                  </a:lnTo>
                  <a:lnTo>
                    <a:pt x="13612" y="1310"/>
                  </a:lnTo>
                  <a:lnTo>
                    <a:pt x="14201" y="1637"/>
                  </a:lnTo>
                  <a:lnTo>
                    <a:pt x="14856" y="1964"/>
                  </a:lnTo>
                  <a:lnTo>
                    <a:pt x="15379" y="2422"/>
                  </a:lnTo>
                  <a:lnTo>
                    <a:pt x="15903" y="2815"/>
                  </a:lnTo>
                  <a:lnTo>
                    <a:pt x="16426" y="3339"/>
                  </a:lnTo>
                  <a:lnTo>
                    <a:pt x="16884" y="3862"/>
                  </a:lnTo>
                  <a:lnTo>
                    <a:pt x="17277" y="4451"/>
                  </a:lnTo>
                  <a:lnTo>
                    <a:pt x="17604" y="5105"/>
                  </a:lnTo>
                  <a:lnTo>
                    <a:pt x="17932" y="5760"/>
                  </a:lnTo>
                  <a:lnTo>
                    <a:pt x="18128" y="6414"/>
                  </a:lnTo>
                  <a:lnTo>
                    <a:pt x="18324" y="7069"/>
                  </a:lnTo>
                  <a:lnTo>
                    <a:pt x="18455" y="7789"/>
                  </a:lnTo>
                  <a:lnTo>
                    <a:pt x="18521" y="8443"/>
                  </a:lnTo>
                  <a:lnTo>
                    <a:pt x="18521" y="9163"/>
                  </a:lnTo>
                  <a:lnTo>
                    <a:pt x="18455" y="9817"/>
                  </a:lnTo>
                  <a:lnTo>
                    <a:pt x="18324" y="10537"/>
                  </a:lnTo>
                  <a:lnTo>
                    <a:pt x="18193" y="11192"/>
                  </a:lnTo>
                  <a:lnTo>
                    <a:pt x="17997" y="11846"/>
                  </a:lnTo>
                  <a:lnTo>
                    <a:pt x="17735" y="12435"/>
                  </a:lnTo>
                  <a:lnTo>
                    <a:pt x="17473" y="13090"/>
                  </a:lnTo>
                  <a:lnTo>
                    <a:pt x="17081" y="13679"/>
                  </a:lnTo>
                  <a:lnTo>
                    <a:pt x="16688" y="14268"/>
                  </a:lnTo>
                  <a:lnTo>
                    <a:pt x="16295" y="14791"/>
                  </a:lnTo>
                  <a:lnTo>
                    <a:pt x="15772" y="15249"/>
                  </a:lnTo>
                  <a:lnTo>
                    <a:pt x="15248" y="15707"/>
                  </a:lnTo>
                  <a:lnTo>
                    <a:pt x="14659" y="16165"/>
                  </a:lnTo>
                  <a:lnTo>
                    <a:pt x="14005" y="16558"/>
                  </a:lnTo>
                  <a:lnTo>
                    <a:pt x="13351" y="16951"/>
                  </a:lnTo>
                  <a:lnTo>
                    <a:pt x="12696" y="17213"/>
                  </a:lnTo>
                  <a:lnTo>
                    <a:pt x="11976" y="17474"/>
                  </a:lnTo>
                  <a:lnTo>
                    <a:pt x="11256" y="17605"/>
                  </a:lnTo>
                  <a:lnTo>
                    <a:pt x="10536" y="17736"/>
                  </a:lnTo>
                  <a:lnTo>
                    <a:pt x="9817" y="17802"/>
                  </a:lnTo>
                  <a:lnTo>
                    <a:pt x="9031" y="17867"/>
                  </a:lnTo>
                  <a:lnTo>
                    <a:pt x="8311" y="17802"/>
                  </a:lnTo>
                  <a:lnTo>
                    <a:pt x="7591" y="17671"/>
                  </a:lnTo>
                  <a:lnTo>
                    <a:pt x="6872" y="17474"/>
                  </a:lnTo>
                  <a:lnTo>
                    <a:pt x="6152" y="17278"/>
                  </a:lnTo>
                  <a:lnTo>
                    <a:pt x="5497" y="16951"/>
                  </a:lnTo>
                  <a:lnTo>
                    <a:pt x="4843" y="16624"/>
                  </a:lnTo>
                  <a:lnTo>
                    <a:pt x="4188" y="16165"/>
                  </a:lnTo>
                  <a:lnTo>
                    <a:pt x="3730" y="15773"/>
                  </a:lnTo>
                  <a:lnTo>
                    <a:pt x="3272" y="15315"/>
                  </a:lnTo>
                  <a:lnTo>
                    <a:pt x="2814" y="14857"/>
                  </a:lnTo>
                  <a:lnTo>
                    <a:pt x="2421" y="14333"/>
                  </a:lnTo>
                  <a:lnTo>
                    <a:pt x="2029" y="13809"/>
                  </a:lnTo>
                  <a:lnTo>
                    <a:pt x="1702" y="13220"/>
                  </a:lnTo>
                  <a:lnTo>
                    <a:pt x="1440" y="12697"/>
                  </a:lnTo>
                  <a:lnTo>
                    <a:pt x="1178" y="12042"/>
                  </a:lnTo>
                  <a:lnTo>
                    <a:pt x="982" y="11454"/>
                  </a:lnTo>
                  <a:lnTo>
                    <a:pt x="785" y="10799"/>
                  </a:lnTo>
                  <a:lnTo>
                    <a:pt x="720" y="10210"/>
                  </a:lnTo>
                  <a:lnTo>
                    <a:pt x="655" y="9556"/>
                  </a:lnTo>
                  <a:lnTo>
                    <a:pt x="655" y="8901"/>
                  </a:lnTo>
                  <a:lnTo>
                    <a:pt x="655" y="8247"/>
                  </a:lnTo>
                  <a:lnTo>
                    <a:pt x="785" y="7592"/>
                  </a:lnTo>
                  <a:lnTo>
                    <a:pt x="916" y="7003"/>
                  </a:lnTo>
                  <a:lnTo>
                    <a:pt x="1113" y="6283"/>
                  </a:lnTo>
                  <a:lnTo>
                    <a:pt x="1374" y="5694"/>
                  </a:lnTo>
                  <a:lnTo>
                    <a:pt x="1702" y="5105"/>
                  </a:lnTo>
                  <a:lnTo>
                    <a:pt x="2029" y="4582"/>
                  </a:lnTo>
                  <a:lnTo>
                    <a:pt x="2421" y="4058"/>
                  </a:lnTo>
                  <a:lnTo>
                    <a:pt x="2814" y="3600"/>
                  </a:lnTo>
                  <a:lnTo>
                    <a:pt x="3272" y="3142"/>
                  </a:lnTo>
                  <a:lnTo>
                    <a:pt x="3796" y="2750"/>
                  </a:lnTo>
                  <a:lnTo>
                    <a:pt x="4254" y="2357"/>
                  </a:lnTo>
                  <a:lnTo>
                    <a:pt x="4843" y="2030"/>
                  </a:lnTo>
                  <a:lnTo>
                    <a:pt x="5955" y="1441"/>
                  </a:lnTo>
                  <a:lnTo>
                    <a:pt x="7133" y="983"/>
                  </a:lnTo>
                  <a:lnTo>
                    <a:pt x="8442" y="590"/>
                  </a:lnTo>
                  <a:close/>
                  <a:moveTo>
                    <a:pt x="10536" y="1"/>
                  </a:moveTo>
                  <a:lnTo>
                    <a:pt x="9751" y="66"/>
                  </a:lnTo>
                  <a:lnTo>
                    <a:pt x="8900" y="132"/>
                  </a:lnTo>
                  <a:lnTo>
                    <a:pt x="8246" y="132"/>
                  </a:lnTo>
                  <a:lnTo>
                    <a:pt x="7591" y="197"/>
                  </a:lnTo>
                  <a:lnTo>
                    <a:pt x="6937" y="328"/>
                  </a:lnTo>
                  <a:lnTo>
                    <a:pt x="6348" y="524"/>
                  </a:lnTo>
                  <a:lnTo>
                    <a:pt x="5694" y="721"/>
                  </a:lnTo>
                  <a:lnTo>
                    <a:pt x="5105" y="1048"/>
                  </a:lnTo>
                  <a:lnTo>
                    <a:pt x="4516" y="1375"/>
                  </a:lnTo>
                  <a:lnTo>
                    <a:pt x="3927" y="1768"/>
                  </a:lnTo>
                  <a:lnTo>
                    <a:pt x="3403" y="2161"/>
                  </a:lnTo>
                  <a:lnTo>
                    <a:pt x="2880" y="2619"/>
                  </a:lnTo>
                  <a:lnTo>
                    <a:pt x="2421" y="3142"/>
                  </a:lnTo>
                  <a:lnTo>
                    <a:pt x="1963" y="3600"/>
                  </a:lnTo>
                  <a:lnTo>
                    <a:pt x="1571" y="4189"/>
                  </a:lnTo>
                  <a:lnTo>
                    <a:pt x="1243" y="4713"/>
                  </a:lnTo>
                  <a:lnTo>
                    <a:pt x="916" y="5302"/>
                  </a:lnTo>
                  <a:lnTo>
                    <a:pt x="655" y="5891"/>
                  </a:lnTo>
                  <a:lnTo>
                    <a:pt x="393" y="6545"/>
                  </a:lnTo>
                  <a:lnTo>
                    <a:pt x="196" y="7265"/>
                  </a:lnTo>
                  <a:lnTo>
                    <a:pt x="66" y="7920"/>
                  </a:lnTo>
                  <a:lnTo>
                    <a:pt x="0" y="8639"/>
                  </a:lnTo>
                  <a:lnTo>
                    <a:pt x="0" y="9359"/>
                  </a:lnTo>
                  <a:lnTo>
                    <a:pt x="66" y="10014"/>
                  </a:lnTo>
                  <a:lnTo>
                    <a:pt x="196" y="10734"/>
                  </a:lnTo>
                  <a:lnTo>
                    <a:pt x="327" y="11454"/>
                  </a:lnTo>
                  <a:lnTo>
                    <a:pt x="524" y="12108"/>
                  </a:lnTo>
                  <a:lnTo>
                    <a:pt x="785" y="12762"/>
                  </a:lnTo>
                  <a:lnTo>
                    <a:pt x="1113" y="13417"/>
                  </a:lnTo>
                  <a:lnTo>
                    <a:pt x="1440" y="14006"/>
                  </a:lnTo>
                  <a:lnTo>
                    <a:pt x="1832" y="14595"/>
                  </a:lnTo>
                  <a:lnTo>
                    <a:pt x="2225" y="15184"/>
                  </a:lnTo>
                  <a:lnTo>
                    <a:pt x="2749" y="15707"/>
                  </a:lnTo>
                  <a:lnTo>
                    <a:pt x="3272" y="16165"/>
                  </a:lnTo>
                  <a:lnTo>
                    <a:pt x="3861" y="16689"/>
                  </a:lnTo>
                  <a:lnTo>
                    <a:pt x="4516" y="17147"/>
                  </a:lnTo>
                  <a:lnTo>
                    <a:pt x="5170" y="17474"/>
                  </a:lnTo>
                  <a:lnTo>
                    <a:pt x="5890" y="17802"/>
                  </a:lnTo>
                  <a:lnTo>
                    <a:pt x="6610" y="18063"/>
                  </a:lnTo>
                  <a:lnTo>
                    <a:pt x="7330" y="18260"/>
                  </a:lnTo>
                  <a:lnTo>
                    <a:pt x="8050" y="18391"/>
                  </a:lnTo>
                  <a:lnTo>
                    <a:pt x="8835" y="18456"/>
                  </a:lnTo>
                  <a:lnTo>
                    <a:pt x="9555" y="18456"/>
                  </a:lnTo>
                  <a:lnTo>
                    <a:pt x="10340" y="18391"/>
                  </a:lnTo>
                  <a:lnTo>
                    <a:pt x="11125" y="18325"/>
                  </a:lnTo>
                  <a:lnTo>
                    <a:pt x="11845" y="18129"/>
                  </a:lnTo>
                  <a:lnTo>
                    <a:pt x="12565" y="17932"/>
                  </a:lnTo>
                  <a:lnTo>
                    <a:pt x="13285" y="17605"/>
                  </a:lnTo>
                  <a:lnTo>
                    <a:pt x="14005" y="17278"/>
                  </a:lnTo>
                  <a:lnTo>
                    <a:pt x="14659" y="16885"/>
                  </a:lnTo>
                  <a:lnTo>
                    <a:pt x="15314" y="16493"/>
                  </a:lnTo>
                  <a:lnTo>
                    <a:pt x="15903" y="15969"/>
                  </a:lnTo>
                  <a:lnTo>
                    <a:pt x="16426" y="15511"/>
                  </a:lnTo>
                  <a:lnTo>
                    <a:pt x="16950" y="14922"/>
                  </a:lnTo>
                  <a:lnTo>
                    <a:pt x="17408" y="14333"/>
                  </a:lnTo>
                  <a:lnTo>
                    <a:pt x="17801" y="13744"/>
                  </a:lnTo>
                  <a:lnTo>
                    <a:pt x="18128" y="13090"/>
                  </a:lnTo>
                  <a:lnTo>
                    <a:pt x="18455" y="12370"/>
                  </a:lnTo>
                  <a:lnTo>
                    <a:pt x="18717" y="11715"/>
                  </a:lnTo>
                  <a:lnTo>
                    <a:pt x="18913" y="10995"/>
                  </a:lnTo>
                  <a:lnTo>
                    <a:pt x="19044" y="10276"/>
                  </a:lnTo>
                  <a:lnTo>
                    <a:pt x="19110" y="9490"/>
                  </a:lnTo>
                  <a:lnTo>
                    <a:pt x="19110" y="8770"/>
                  </a:lnTo>
                  <a:lnTo>
                    <a:pt x="19110" y="8050"/>
                  </a:lnTo>
                  <a:lnTo>
                    <a:pt x="18979" y="7265"/>
                  </a:lnTo>
                  <a:lnTo>
                    <a:pt x="18848" y="6545"/>
                  </a:lnTo>
                  <a:lnTo>
                    <a:pt x="18586" y="5694"/>
                  </a:lnTo>
                  <a:lnTo>
                    <a:pt x="18259" y="4975"/>
                  </a:lnTo>
                  <a:lnTo>
                    <a:pt x="17866" y="4255"/>
                  </a:lnTo>
                  <a:lnTo>
                    <a:pt x="17408" y="3600"/>
                  </a:lnTo>
                  <a:lnTo>
                    <a:pt x="16884" y="2946"/>
                  </a:lnTo>
                  <a:lnTo>
                    <a:pt x="16361" y="2422"/>
                  </a:lnTo>
                  <a:lnTo>
                    <a:pt x="15706" y="1899"/>
                  </a:lnTo>
                  <a:lnTo>
                    <a:pt x="15052" y="1441"/>
                  </a:lnTo>
                  <a:lnTo>
                    <a:pt x="14398" y="1048"/>
                  </a:lnTo>
                  <a:lnTo>
                    <a:pt x="13678" y="721"/>
                  </a:lnTo>
                  <a:lnTo>
                    <a:pt x="12958" y="459"/>
                  </a:lnTo>
                  <a:lnTo>
                    <a:pt x="12173" y="197"/>
                  </a:lnTo>
                  <a:lnTo>
                    <a:pt x="11387" y="66"/>
                  </a:lnTo>
                  <a:lnTo>
                    <a:pt x="105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4" name="Google Shape;1696;p43">
              <a:extLst>
                <a:ext uri="{FF2B5EF4-FFF2-40B4-BE49-F238E27FC236}">
                  <a16:creationId xmlns:a16="http://schemas.microsoft.com/office/drawing/2014/main" id="{FA77BE5C-52B5-4341-B6F8-0AF89084024E}"/>
                </a:ext>
              </a:extLst>
            </p:cNvPr>
            <p:cNvSpPr/>
            <p:nvPr/>
          </p:nvSpPr>
          <p:spPr>
            <a:xfrm>
              <a:off x="3112973" y="2578420"/>
              <a:ext cx="416528" cy="26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 dirty="0"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03</a:t>
              </a:r>
              <a:endParaRPr sz="1600" b="1" dirty="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BAD6ACF7-DD38-4F50-9A0B-D41B1C228E9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4455" y="1332536"/>
            <a:ext cx="4204905" cy="2657181"/>
          </a:xfrm>
          <a:prstGeom prst="rect">
            <a:avLst/>
          </a:prstGeom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731B93C7-C2E8-462A-8789-0863DF8D820F}"/>
              </a:ext>
            </a:extLst>
          </p:cNvPr>
          <p:cNvSpPr/>
          <p:nvPr/>
        </p:nvSpPr>
        <p:spPr>
          <a:xfrm>
            <a:off x="5379950" y="2857903"/>
            <a:ext cx="160020" cy="137302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26A3B913-E44C-43E2-96E0-C8E94014DACB}"/>
              </a:ext>
            </a:extLst>
          </p:cNvPr>
          <p:cNvSpPr/>
          <p:nvPr/>
        </p:nvSpPr>
        <p:spPr>
          <a:xfrm>
            <a:off x="5637917" y="1472277"/>
            <a:ext cx="140163" cy="93443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122CF9B-45AC-4712-8F78-69A50CF83BF8}"/>
              </a:ext>
            </a:extLst>
          </p:cNvPr>
          <p:cNvSpPr/>
          <p:nvPr/>
        </p:nvSpPr>
        <p:spPr>
          <a:xfrm flipV="1">
            <a:off x="5087338" y="1689300"/>
            <a:ext cx="228674" cy="180751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grpSp>
        <p:nvGrpSpPr>
          <p:cNvPr id="23" name="مجموعة 33">
            <a:extLst>
              <a:ext uri="{FF2B5EF4-FFF2-40B4-BE49-F238E27FC236}">
                <a16:creationId xmlns:a16="http://schemas.microsoft.com/office/drawing/2014/main" id="{24A62D60-CCFD-48A4-A0EF-977B8D08AD48}"/>
              </a:ext>
            </a:extLst>
          </p:cNvPr>
          <p:cNvGrpSpPr/>
          <p:nvPr/>
        </p:nvGrpSpPr>
        <p:grpSpPr>
          <a:xfrm>
            <a:off x="6334395" y="20406"/>
            <a:ext cx="2725233" cy="578115"/>
            <a:chOff x="2401105" y="1404277"/>
            <a:chExt cx="2245396" cy="382387"/>
          </a:xfrm>
        </p:grpSpPr>
        <p:sp>
          <p:nvSpPr>
            <p:cNvPr id="24" name="Google Shape;805;p29">
              <a:extLst>
                <a:ext uri="{FF2B5EF4-FFF2-40B4-BE49-F238E27FC236}">
                  <a16:creationId xmlns:a16="http://schemas.microsoft.com/office/drawing/2014/main" id="{1E5CF633-51D8-4B3D-98DE-2C7EAE132934}"/>
                </a:ext>
              </a:extLst>
            </p:cNvPr>
            <p:cNvSpPr/>
            <p:nvPr/>
          </p:nvSpPr>
          <p:spPr>
            <a:xfrm>
              <a:off x="2401105" y="1404277"/>
              <a:ext cx="2044863" cy="382387"/>
            </a:xfrm>
            <a:custGeom>
              <a:avLst/>
              <a:gdLst/>
              <a:ahLst/>
              <a:cxnLst/>
              <a:rect l="l" t="t" r="r" b="b"/>
              <a:pathLst>
                <a:path w="66116" h="15884" fill="none" extrusionOk="0">
                  <a:moveTo>
                    <a:pt x="66116" y="15884"/>
                  </a:moveTo>
                  <a:lnTo>
                    <a:pt x="1" y="15884"/>
                  </a:lnTo>
                  <a:lnTo>
                    <a:pt x="5680" y="7847"/>
                  </a:lnTo>
                  <a:lnTo>
                    <a:pt x="1" y="1"/>
                  </a:lnTo>
                  <a:lnTo>
                    <a:pt x="66116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bg2">
                  <a:lumMod val="75000"/>
                </a:schemeClr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dirty="0">
                <a:solidFill>
                  <a:schemeClr val="accent1"/>
                </a:solidFill>
                <a:cs typeface="+mj-cs"/>
              </a:endParaRPr>
            </a:p>
          </p:txBody>
        </p:sp>
        <p:grpSp>
          <p:nvGrpSpPr>
            <p:cNvPr id="25" name="Google Shape;28855;p73">
              <a:extLst>
                <a:ext uri="{FF2B5EF4-FFF2-40B4-BE49-F238E27FC236}">
                  <a16:creationId xmlns:a16="http://schemas.microsoft.com/office/drawing/2014/main" id="{4C2C368F-BAF9-4F76-8502-733738D83ED5}"/>
                </a:ext>
              </a:extLst>
            </p:cNvPr>
            <p:cNvGrpSpPr/>
            <p:nvPr/>
          </p:nvGrpSpPr>
          <p:grpSpPr>
            <a:xfrm>
              <a:off x="4547207" y="1438672"/>
              <a:ext cx="99294" cy="217178"/>
              <a:chOff x="2347450" y="1954564"/>
              <a:chExt cx="113638" cy="373168"/>
            </a:xfrm>
            <a:solidFill>
              <a:schemeClr val="bg1"/>
            </a:solidFill>
          </p:grpSpPr>
          <p:sp>
            <p:nvSpPr>
              <p:cNvPr id="26" name="Google Shape;28856;p73">
                <a:extLst>
                  <a:ext uri="{FF2B5EF4-FFF2-40B4-BE49-F238E27FC236}">
                    <a16:creationId xmlns:a16="http://schemas.microsoft.com/office/drawing/2014/main" id="{F411F562-65F5-42A2-826C-93D9B2C7610A}"/>
                  </a:ext>
                </a:extLst>
              </p:cNvPr>
              <p:cNvSpPr/>
              <p:nvPr/>
            </p:nvSpPr>
            <p:spPr>
              <a:xfrm>
                <a:off x="2347450" y="1954564"/>
                <a:ext cx="89022" cy="261819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8232" extrusionOk="0">
                    <a:moveTo>
                      <a:pt x="1799" y="0"/>
                    </a:moveTo>
                    <a:cubicBezTo>
                      <a:pt x="1610" y="0"/>
                      <a:pt x="1422" y="78"/>
                      <a:pt x="1286" y="231"/>
                    </a:cubicBezTo>
                    <a:lnTo>
                      <a:pt x="786" y="814"/>
                    </a:lnTo>
                    <a:cubicBezTo>
                      <a:pt x="274" y="1386"/>
                      <a:pt x="1" y="2124"/>
                      <a:pt x="1" y="2898"/>
                    </a:cubicBezTo>
                    <a:lnTo>
                      <a:pt x="1" y="4874"/>
                    </a:lnTo>
                    <a:cubicBezTo>
                      <a:pt x="1" y="5077"/>
                      <a:pt x="394" y="5124"/>
                      <a:pt x="394" y="5434"/>
                    </a:cubicBezTo>
                    <a:cubicBezTo>
                      <a:pt x="394" y="5636"/>
                      <a:pt x="239" y="5708"/>
                      <a:pt x="60" y="5934"/>
                    </a:cubicBezTo>
                    <a:cubicBezTo>
                      <a:pt x="24" y="5958"/>
                      <a:pt x="13" y="6005"/>
                      <a:pt x="13" y="6053"/>
                    </a:cubicBezTo>
                    <a:lnTo>
                      <a:pt x="13" y="7279"/>
                    </a:lnTo>
                    <a:cubicBezTo>
                      <a:pt x="13" y="7577"/>
                      <a:pt x="72" y="7863"/>
                      <a:pt x="191" y="8137"/>
                    </a:cubicBezTo>
                    <a:cubicBezTo>
                      <a:pt x="215" y="8196"/>
                      <a:pt x="274" y="8232"/>
                      <a:pt x="358" y="8232"/>
                    </a:cubicBezTo>
                    <a:cubicBezTo>
                      <a:pt x="477" y="8232"/>
                      <a:pt x="560" y="8101"/>
                      <a:pt x="513" y="7982"/>
                    </a:cubicBezTo>
                    <a:cubicBezTo>
                      <a:pt x="417" y="7756"/>
                      <a:pt x="394" y="7089"/>
                      <a:pt x="370" y="6113"/>
                    </a:cubicBezTo>
                    <a:cubicBezTo>
                      <a:pt x="489" y="5958"/>
                      <a:pt x="775" y="5815"/>
                      <a:pt x="775" y="5422"/>
                    </a:cubicBezTo>
                    <a:cubicBezTo>
                      <a:pt x="775" y="5005"/>
                      <a:pt x="441" y="4839"/>
                      <a:pt x="370" y="4779"/>
                    </a:cubicBezTo>
                    <a:lnTo>
                      <a:pt x="370" y="2874"/>
                    </a:lnTo>
                    <a:cubicBezTo>
                      <a:pt x="370" y="2195"/>
                      <a:pt x="620" y="1541"/>
                      <a:pt x="1072" y="1029"/>
                    </a:cubicBezTo>
                    <a:lnTo>
                      <a:pt x="1572" y="457"/>
                    </a:lnTo>
                    <a:cubicBezTo>
                      <a:pt x="1636" y="381"/>
                      <a:pt x="1727" y="343"/>
                      <a:pt x="1816" y="343"/>
                    </a:cubicBezTo>
                    <a:cubicBezTo>
                      <a:pt x="1908" y="343"/>
                      <a:pt x="2000" y="384"/>
                      <a:pt x="2060" y="469"/>
                    </a:cubicBezTo>
                    <a:lnTo>
                      <a:pt x="2477" y="969"/>
                    </a:lnTo>
                    <a:cubicBezTo>
                      <a:pt x="2512" y="1018"/>
                      <a:pt x="2567" y="1042"/>
                      <a:pt x="2623" y="1042"/>
                    </a:cubicBezTo>
                    <a:cubicBezTo>
                      <a:pt x="2663" y="1042"/>
                      <a:pt x="2704" y="1030"/>
                      <a:pt x="2739" y="1005"/>
                    </a:cubicBezTo>
                    <a:cubicBezTo>
                      <a:pt x="2799" y="933"/>
                      <a:pt x="2799" y="826"/>
                      <a:pt x="2739" y="755"/>
                    </a:cubicBezTo>
                    <a:lnTo>
                      <a:pt x="2322" y="243"/>
                    </a:lnTo>
                    <a:cubicBezTo>
                      <a:pt x="2184" y="81"/>
                      <a:pt x="1991" y="0"/>
                      <a:pt x="179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8857;p73">
                <a:extLst>
                  <a:ext uri="{FF2B5EF4-FFF2-40B4-BE49-F238E27FC236}">
                    <a16:creationId xmlns:a16="http://schemas.microsoft.com/office/drawing/2014/main" id="{3B87CC80-5867-4A83-9AA1-56D103479AA2}"/>
                  </a:ext>
                </a:extLst>
              </p:cNvPr>
              <p:cNvSpPr/>
              <p:nvPr/>
            </p:nvSpPr>
            <p:spPr>
              <a:xfrm>
                <a:off x="2362970" y="1994352"/>
                <a:ext cx="98118" cy="333380"/>
              </a:xfrm>
              <a:custGeom>
                <a:avLst/>
                <a:gdLst/>
                <a:ahLst/>
                <a:cxnLst/>
                <a:rect l="l" t="t" r="r" b="b"/>
                <a:pathLst>
                  <a:path w="3085" h="10482" extrusionOk="0">
                    <a:moveTo>
                      <a:pt x="2488" y="0"/>
                    </a:moveTo>
                    <a:cubicBezTo>
                      <a:pt x="2461" y="0"/>
                      <a:pt x="2434" y="5"/>
                      <a:pt x="2406" y="16"/>
                    </a:cubicBezTo>
                    <a:cubicBezTo>
                      <a:pt x="2322" y="63"/>
                      <a:pt x="2287" y="171"/>
                      <a:pt x="2334" y="254"/>
                    </a:cubicBezTo>
                    <a:cubicBezTo>
                      <a:pt x="2703" y="1004"/>
                      <a:pt x="2620" y="1623"/>
                      <a:pt x="2632" y="1742"/>
                    </a:cubicBezTo>
                    <a:lnTo>
                      <a:pt x="2227" y="2159"/>
                    </a:lnTo>
                    <a:cubicBezTo>
                      <a:pt x="1965" y="2445"/>
                      <a:pt x="1989" y="2909"/>
                      <a:pt x="2287" y="3147"/>
                    </a:cubicBezTo>
                    <a:lnTo>
                      <a:pt x="2632" y="3433"/>
                    </a:lnTo>
                    <a:lnTo>
                      <a:pt x="2632" y="5957"/>
                    </a:lnTo>
                    <a:cubicBezTo>
                      <a:pt x="2632" y="6326"/>
                      <a:pt x="2513" y="6683"/>
                      <a:pt x="2287" y="6981"/>
                    </a:cubicBezTo>
                    <a:lnTo>
                      <a:pt x="1406" y="8172"/>
                    </a:lnTo>
                    <a:lnTo>
                      <a:pt x="1406" y="4171"/>
                    </a:lnTo>
                    <a:lnTo>
                      <a:pt x="2203" y="3588"/>
                    </a:lnTo>
                    <a:cubicBezTo>
                      <a:pt x="2275" y="3528"/>
                      <a:pt x="2287" y="3433"/>
                      <a:pt x="2251" y="3350"/>
                    </a:cubicBezTo>
                    <a:cubicBezTo>
                      <a:pt x="2215" y="3307"/>
                      <a:pt x="2162" y="3285"/>
                      <a:pt x="2108" y="3285"/>
                    </a:cubicBezTo>
                    <a:cubicBezTo>
                      <a:pt x="2071" y="3285"/>
                      <a:pt x="2034" y="3295"/>
                      <a:pt x="2001" y="3314"/>
                    </a:cubicBezTo>
                    <a:lnTo>
                      <a:pt x="1430" y="3742"/>
                    </a:lnTo>
                    <a:lnTo>
                      <a:pt x="1430" y="230"/>
                    </a:lnTo>
                    <a:cubicBezTo>
                      <a:pt x="1430" y="123"/>
                      <a:pt x="1358" y="51"/>
                      <a:pt x="1251" y="51"/>
                    </a:cubicBezTo>
                    <a:cubicBezTo>
                      <a:pt x="1144" y="51"/>
                      <a:pt x="1072" y="123"/>
                      <a:pt x="1072" y="230"/>
                    </a:cubicBezTo>
                    <a:lnTo>
                      <a:pt x="1072" y="1349"/>
                    </a:lnTo>
                    <a:lnTo>
                      <a:pt x="656" y="992"/>
                    </a:lnTo>
                    <a:cubicBezTo>
                      <a:pt x="622" y="964"/>
                      <a:pt x="579" y="949"/>
                      <a:pt x="537" y="949"/>
                    </a:cubicBezTo>
                    <a:cubicBezTo>
                      <a:pt x="490" y="949"/>
                      <a:pt x="443" y="967"/>
                      <a:pt x="406" y="1004"/>
                    </a:cubicBezTo>
                    <a:cubicBezTo>
                      <a:pt x="346" y="1075"/>
                      <a:pt x="346" y="1183"/>
                      <a:pt x="417" y="1254"/>
                    </a:cubicBezTo>
                    <a:cubicBezTo>
                      <a:pt x="906" y="1683"/>
                      <a:pt x="1037" y="1826"/>
                      <a:pt x="1060" y="1826"/>
                    </a:cubicBezTo>
                    <a:lnTo>
                      <a:pt x="1060" y="5135"/>
                    </a:lnTo>
                    <a:lnTo>
                      <a:pt x="703" y="4814"/>
                    </a:lnTo>
                    <a:cubicBezTo>
                      <a:pt x="663" y="4786"/>
                      <a:pt x="621" y="4771"/>
                      <a:pt x="578" y="4771"/>
                    </a:cubicBezTo>
                    <a:cubicBezTo>
                      <a:pt x="532" y="4771"/>
                      <a:pt x="485" y="4789"/>
                      <a:pt x="441" y="4826"/>
                    </a:cubicBezTo>
                    <a:cubicBezTo>
                      <a:pt x="382" y="4897"/>
                      <a:pt x="382" y="5004"/>
                      <a:pt x="465" y="5076"/>
                    </a:cubicBezTo>
                    <a:lnTo>
                      <a:pt x="1060" y="5636"/>
                    </a:lnTo>
                    <a:lnTo>
                      <a:pt x="1060" y="8267"/>
                    </a:lnTo>
                    <a:lnTo>
                      <a:pt x="358" y="7267"/>
                    </a:lnTo>
                    <a:cubicBezTo>
                      <a:pt x="319" y="7220"/>
                      <a:pt x="261" y="7189"/>
                      <a:pt x="205" y="7189"/>
                    </a:cubicBezTo>
                    <a:cubicBezTo>
                      <a:pt x="174" y="7189"/>
                      <a:pt x="145" y="7198"/>
                      <a:pt x="120" y="7219"/>
                    </a:cubicBezTo>
                    <a:cubicBezTo>
                      <a:pt x="48" y="7279"/>
                      <a:pt x="13" y="7386"/>
                      <a:pt x="72" y="7457"/>
                    </a:cubicBezTo>
                    <a:lnTo>
                      <a:pt x="1072" y="8850"/>
                    </a:lnTo>
                    <a:lnTo>
                      <a:pt x="1072" y="9231"/>
                    </a:lnTo>
                    <a:lnTo>
                      <a:pt x="322" y="8517"/>
                    </a:lnTo>
                    <a:cubicBezTo>
                      <a:pt x="288" y="8483"/>
                      <a:pt x="246" y="8468"/>
                      <a:pt x="203" y="8468"/>
                    </a:cubicBezTo>
                    <a:cubicBezTo>
                      <a:pt x="157" y="8468"/>
                      <a:pt x="110" y="8486"/>
                      <a:pt x="72" y="8517"/>
                    </a:cubicBezTo>
                    <a:cubicBezTo>
                      <a:pt x="1" y="8588"/>
                      <a:pt x="13" y="8695"/>
                      <a:pt x="72" y="8767"/>
                    </a:cubicBezTo>
                    <a:lnTo>
                      <a:pt x="1060" y="9719"/>
                    </a:lnTo>
                    <a:lnTo>
                      <a:pt x="1060" y="10303"/>
                    </a:lnTo>
                    <a:cubicBezTo>
                      <a:pt x="1060" y="10410"/>
                      <a:pt x="1132" y="10481"/>
                      <a:pt x="1239" y="10481"/>
                    </a:cubicBezTo>
                    <a:cubicBezTo>
                      <a:pt x="1334" y="10481"/>
                      <a:pt x="1418" y="10410"/>
                      <a:pt x="1418" y="10303"/>
                    </a:cubicBezTo>
                    <a:lnTo>
                      <a:pt x="1418" y="9719"/>
                    </a:lnTo>
                    <a:lnTo>
                      <a:pt x="2430" y="8695"/>
                    </a:lnTo>
                    <a:cubicBezTo>
                      <a:pt x="2501" y="8624"/>
                      <a:pt x="2501" y="8517"/>
                      <a:pt x="2430" y="8445"/>
                    </a:cubicBezTo>
                    <a:cubicBezTo>
                      <a:pt x="2388" y="8410"/>
                      <a:pt x="2343" y="8392"/>
                      <a:pt x="2299" y="8392"/>
                    </a:cubicBezTo>
                    <a:cubicBezTo>
                      <a:pt x="2254" y="8392"/>
                      <a:pt x="2209" y="8410"/>
                      <a:pt x="2168" y="8445"/>
                    </a:cubicBezTo>
                    <a:lnTo>
                      <a:pt x="1394" y="9219"/>
                    </a:lnTo>
                    <a:lnTo>
                      <a:pt x="1394" y="8767"/>
                    </a:lnTo>
                    <a:lnTo>
                      <a:pt x="2561" y="7183"/>
                    </a:lnTo>
                    <a:cubicBezTo>
                      <a:pt x="2823" y="6826"/>
                      <a:pt x="2965" y="6386"/>
                      <a:pt x="2965" y="5945"/>
                    </a:cubicBezTo>
                    <a:lnTo>
                      <a:pt x="2965" y="3338"/>
                    </a:lnTo>
                    <a:cubicBezTo>
                      <a:pt x="3001" y="3326"/>
                      <a:pt x="2977" y="3266"/>
                      <a:pt x="2930" y="3230"/>
                    </a:cubicBezTo>
                    <a:lnTo>
                      <a:pt x="2513" y="2897"/>
                    </a:lnTo>
                    <a:cubicBezTo>
                      <a:pt x="2370" y="2778"/>
                      <a:pt x="2346" y="2552"/>
                      <a:pt x="2489" y="2421"/>
                    </a:cubicBezTo>
                    <a:cubicBezTo>
                      <a:pt x="2918" y="1956"/>
                      <a:pt x="2989" y="1945"/>
                      <a:pt x="2989" y="1826"/>
                    </a:cubicBezTo>
                    <a:cubicBezTo>
                      <a:pt x="2977" y="1671"/>
                      <a:pt x="3084" y="944"/>
                      <a:pt x="2644" y="99"/>
                    </a:cubicBezTo>
                    <a:cubicBezTo>
                      <a:pt x="2610" y="32"/>
                      <a:pt x="2553" y="0"/>
                      <a:pt x="248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E4D03B82-8B40-46BC-8A76-CDFE95FB1EC0}"/>
              </a:ext>
            </a:extLst>
          </p:cNvPr>
          <p:cNvSpPr txBox="1"/>
          <p:nvPr/>
        </p:nvSpPr>
        <p:spPr>
          <a:xfrm>
            <a:off x="6693026" y="127980"/>
            <a:ext cx="46291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Udemy Courses</a:t>
            </a:r>
          </a:p>
        </p:txBody>
      </p:sp>
    </p:spTree>
    <p:extLst>
      <p:ext uri="{BB962C8B-B14F-4D97-AF65-F5344CB8AC3E}">
        <p14:creationId xmlns:p14="http://schemas.microsoft.com/office/powerpoint/2010/main" val="2856360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75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678;p43">
            <a:extLst>
              <a:ext uri="{FF2B5EF4-FFF2-40B4-BE49-F238E27FC236}">
                <a16:creationId xmlns:a16="http://schemas.microsoft.com/office/drawing/2014/main" id="{80AEE932-553C-457B-95C7-95CA986313CD}"/>
              </a:ext>
            </a:extLst>
          </p:cNvPr>
          <p:cNvSpPr txBox="1">
            <a:spLocks/>
          </p:cNvSpPr>
          <p:nvPr/>
        </p:nvSpPr>
        <p:spPr>
          <a:xfrm>
            <a:off x="287311" y="711256"/>
            <a:ext cx="2504858" cy="1489525"/>
          </a:xfrm>
          <a:custGeom>
            <a:avLst/>
            <a:gdLst/>
            <a:ahLst/>
            <a:cxnLst/>
            <a:rect l="l" t="t" r="r" b="b"/>
            <a:pathLst>
              <a:path w="37696" h="24412" extrusionOk="0">
                <a:moveTo>
                  <a:pt x="8639" y="590"/>
                </a:moveTo>
                <a:lnTo>
                  <a:pt x="13155" y="786"/>
                </a:lnTo>
                <a:lnTo>
                  <a:pt x="17736" y="983"/>
                </a:lnTo>
                <a:lnTo>
                  <a:pt x="22513" y="1113"/>
                </a:lnTo>
                <a:lnTo>
                  <a:pt x="27290" y="1048"/>
                </a:lnTo>
                <a:lnTo>
                  <a:pt x="31937" y="983"/>
                </a:lnTo>
                <a:lnTo>
                  <a:pt x="32657" y="917"/>
                </a:lnTo>
                <a:lnTo>
                  <a:pt x="33377" y="983"/>
                </a:lnTo>
                <a:lnTo>
                  <a:pt x="34031" y="1048"/>
                </a:lnTo>
                <a:lnTo>
                  <a:pt x="34685" y="1179"/>
                </a:lnTo>
                <a:lnTo>
                  <a:pt x="35209" y="1441"/>
                </a:lnTo>
                <a:lnTo>
                  <a:pt x="35536" y="1571"/>
                </a:lnTo>
                <a:lnTo>
                  <a:pt x="35732" y="1768"/>
                </a:lnTo>
                <a:lnTo>
                  <a:pt x="35994" y="2030"/>
                </a:lnTo>
                <a:lnTo>
                  <a:pt x="36191" y="2291"/>
                </a:lnTo>
                <a:lnTo>
                  <a:pt x="36321" y="2619"/>
                </a:lnTo>
                <a:lnTo>
                  <a:pt x="36518" y="3011"/>
                </a:lnTo>
                <a:lnTo>
                  <a:pt x="36714" y="3927"/>
                </a:lnTo>
                <a:lnTo>
                  <a:pt x="36845" y="4844"/>
                </a:lnTo>
                <a:lnTo>
                  <a:pt x="36910" y="6742"/>
                </a:lnTo>
                <a:lnTo>
                  <a:pt x="37041" y="11192"/>
                </a:lnTo>
                <a:lnTo>
                  <a:pt x="37041" y="12370"/>
                </a:lnTo>
                <a:lnTo>
                  <a:pt x="37041" y="12959"/>
                </a:lnTo>
                <a:lnTo>
                  <a:pt x="36976" y="13548"/>
                </a:lnTo>
                <a:lnTo>
                  <a:pt x="36910" y="14137"/>
                </a:lnTo>
                <a:lnTo>
                  <a:pt x="36714" y="14660"/>
                </a:lnTo>
                <a:lnTo>
                  <a:pt x="36452" y="15184"/>
                </a:lnTo>
                <a:lnTo>
                  <a:pt x="36125" y="15707"/>
                </a:lnTo>
                <a:lnTo>
                  <a:pt x="35732" y="16035"/>
                </a:lnTo>
                <a:lnTo>
                  <a:pt x="35209" y="16362"/>
                </a:lnTo>
                <a:lnTo>
                  <a:pt x="34685" y="16558"/>
                </a:lnTo>
                <a:lnTo>
                  <a:pt x="34162" y="16754"/>
                </a:lnTo>
                <a:lnTo>
                  <a:pt x="33638" y="16885"/>
                </a:lnTo>
                <a:lnTo>
                  <a:pt x="33049" y="16951"/>
                </a:lnTo>
                <a:lnTo>
                  <a:pt x="26570" y="16951"/>
                </a:lnTo>
                <a:lnTo>
                  <a:pt x="21204" y="16885"/>
                </a:lnTo>
                <a:lnTo>
                  <a:pt x="15903" y="16754"/>
                </a:lnTo>
                <a:lnTo>
                  <a:pt x="10537" y="16623"/>
                </a:lnTo>
                <a:lnTo>
                  <a:pt x="10406" y="16689"/>
                </a:lnTo>
                <a:lnTo>
                  <a:pt x="10275" y="16558"/>
                </a:lnTo>
                <a:lnTo>
                  <a:pt x="10079" y="16558"/>
                </a:lnTo>
                <a:lnTo>
                  <a:pt x="9948" y="16623"/>
                </a:lnTo>
                <a:lnTo>
                  <a:pt x="9817" y="16754"/>
                </a:lnTo>
                <a:lnTo>
                  <a:pt x="9686" y="17605"/>
                </a:lnTo>
                <a:lnTo>
                  <a:pt x="9621" y="18456"/>
                </a:lnTo>
                <a:lnTo>
                  <a:pt x="9621" y="19372"/>
                </a:lnTo>
                <a:lnTo>
                  <a:pt x="9686" y="20223"/>
                </a:lnTo>
                <a:lnTo>
                  <a:pt x="9882" y="21074"/>
                </a:lnTo>
                <a:lnTo>
                  <a:pt x="10079" y="21859"/>
                </a:lnTo>
                <a:lnTo>
                  <a:pt x="10537" y="23561"/>
                </a:lnTo>
                <a:lnTo>
                  <a:pt x="9686" y="23102"/>
                </a:lnTo>
                <a:lnTo>
                  <a:pt x="8835" y="22448"/>
                </a:lnTo>
                <a:lnTo>
                  <a:pt x="8181" y="21794"/>
                </a:lnTo>
                <a:lnTo>
                  <a:pt x="7592" y="21008"/>
                </a:lnTo>
                <a:lnTo>
                  <a:pt x="7068" y="20157"/>
                </a:lnTo>
                <a:lnTo>
                  <a:pt x="6676" y="19241"/>
                </a:lnTo>
                <a:lnTo>
                  <a:pt x="6414" y="18260"/>
                </a:lnTo>
                <a:lnTo>
                  <a:pt x="6348" y="17212"/>
                </a:lnTo>
                <a:lnTo>
                  <a:pt x="6283" y="17082"/>
                </a:lnTo>
                <a:lnTo>
                  <a:pt x="6152" y="17016"/>
                </a:lnTo>
                <a:lnTo>
                  <a:pt x="6021" y="17016"/>
                </a:lnTo>
                <a:lnTo>
                  <a:pt x="5890" y="17147"/>
                </a:lnTo>
                <a:lnTo>
                  <a:pt x="5170" y="17016"/>
                </a:lnTo>
                <a:lnTo>
                  <a:pt x="4451" y="16951"/>
                </a:lnTo>
                <a:lnTo>
                  <a:pt x="3731" y="17016"/>
                </a:lnTo>
                <a:lnTo>
                  <a:pt x="3011" y="16951"/>
                </a:lnTo>
                <a:lnTo>
                  <a:pt x="2618" y="16885"/>
                </a:lnTo>
                <a:lnTo>
                  <a:pt x="2291" y="16820"/>
                </a:lnTo>
                <a:lnTo>
                  <a:pt x="1964" y="16623"/>
                </a:lnTo>
                <a:lnTo>
                  <a:pt x="1702" y="16427"/>
                </a:lnTo>
                <a:lnTo>
                  <a:pt x="1506" y="16231"/>
                </a:lnTo>
                <a:lnTo>
                  <a:pt x="1309" y="15969"/>
                </a:lnTo>
                <a:lnTo>
                  <a:pt x="1048" y="15380"/>
                </a:lnTo>
                <a:lnTo>
                  <a:pt x="851" y="14660"/>
                </a:lnTo>
                <a:lnTo>
                  <a:pt x="786" y="14006"/>
                </a:lnTo>
                <a:lnTo>
                  <a:pt x="655" y="12631"/>
                </a:lnTo>
                <a:lnTo>
                  <a:pt x="524" y="10341"/>
                </a:lnTo>
                <a:lnTo>
                  <a:pt x="459" y="9097"/>
                </a:lnTo>
                <a:lnTo>
                  <a:pt x="459" y="7920"/>
                </a:lnTo>
                <a:lnTo>
                  <a:pt x="524" y="6676"/>
                </a:lnTo>
                <a:lnTo>
                  <a:pt x="720" y="5498"/>
                </a:lnTo>
                <a:lnTo>
                  <a:pt x="982" y="4386"/>
                </a:lnTo>
                <a:lnTo>
                  <a:pt x="1178" y="3862"/>
                </a:lnTo>
                <a:lnTo>
                  <a:pt x="1440" y="3338"/>
                </a:lnTo>
                <a:lnTo>
                  <a:pt x="1702" y="2880"/>
                </a:lnTo>
                <a:lnTo>
                  <a:pt x="2029" y="2488"/>
                </a:lnTo>
                <a:lnTo>
                  <a:pt x="2356" y="2095"/>
                </a:lnTo>
                <a:lnTo>
                  <a:pt x="2749" y="1768"/>
                </a:lnTo>
                <a:lnTo>
                  <a:pt x="3142" y="1506"/>
                </a:lnTo>
                <a:lnTo>
                  <a:pt x="3600" y="1310"/>
                </a:lnTo>
                <a:lnTo>
                  <a:pt x="4058" y="1113"/>
                </a:lnTo>
                <a:lnTo>
                  <a:pt x="4581" y="917"/>
                </a:lnTo>
                <a:lnTo>
                  <a:pt x="5563" y="721"/>
                </a:lnTo>
                <a:lnTo>
                  <a:pt x="6545" y="590"/>
                </a:lnTo>
                <a:close/>
                <a:moveTo>
                  <a:pt x="7461" y="1"/>
                </a:moveTo>
                <a:lnTo>
                  <a:pt x="6545" y="66"/>
                </a:lnTo>
                <a:lnTo>
                  <a:pt x="5629" y="132"/>
                </a:lnTo>
                <a:lnTo>
                  <a:pt x="4712" y="328"/>
                </a:lnTo>
                <a:lnTo>
                  <a:pt x="3796" y="590"/>
                </a:lnTo>
                <a:lnTo>
                  <a:pt x="3011" y="983"/>
                </a:lnTo>
                <a:lnTo>
                  <a:pt x="2226" y="1441"/>
                </a:lnTo>
                <a:lnTo>
                  <a:pt x="1898" y="1768"/>
                </a:lnTo>
                <a:lnTo>
                  <a:pt x="1571" y="2095"/>
                </a:lnTo>
                <a:lnTo>
                  <a:pt x="1309" y="2488"/>
                </a:lnTo>
                <a:lnTo>
                  <a:pt x="1048" y="2880"/>
                </a:lnTo>
                <a:lnTo>
                  <a:pt x="786" y="3404"/>
                </a:lnTo>
                <a:lnTo>
                  <a:pt x="524" y="3927"/>
                </a:lnTo>
                <a:lnTo>
                  <a:pt x="393" y="4516"/>
                </a:lnTo>
                <a:lnTo>
                  <a:pt x="262" y="5105"/>
                </a:lnTo>
                <a:lnTo>
                  <a:pt x="131" y="6283"/>
                </a:lnTo>
                <a:lnTo>
                  <a:pt x="66" y="7461"/>
                </a:lnTo>
                <a:lnTo>
                  <a:pt x="0" y="9097"/>
                </a:lnTo>
                <a:lnTo>
                  <a:pt x="0" y="10734"/>
                </a:lnTo>
                <a:lnTo>
                  <a:pt x="66" y="12370"/>
                </a:lnTo>
                <a:lnTo>
                  <a:pt x="197" y="14006"/>
                </a:lnTo>
                <a:lnTo>
                  <a:pt x="328" y="14857"/>
                </a:lnTo>
                <a:lnTo>
                  <a:pt x="524" y="15707"/>
                </a:lnTo>
                <a:lnTo>
                  <a:pt x="720" y="16100"/>
                </a:lnTo>
                <a:lnTo>
                  <a:pt x="917" y="16427"/>
                </a:lnTo>
                <a:lnTo>
                  <a:pt x="1178" y="16754"/>
                </a:lnTo>
                <a:lnTo>
                  <a:pt x="1506" y="17082"/>
                </a:lnTo>
                <a:lnTo>
                  <a:pt x="2029" y="17343"/>
                </a:lnTo>
                <a:lnTo>
                  <a:pt x="2553" y="17474"/>
                </a:lnTo>
                <a:lnTo>
                  <a:pt x="3076" y="17540"/>
                </a:lnTo>
                <a:lnTo>
                  <a:pt x="3665" y="17540"/>
                </a:lnTo>
                <a:lnTo>
                  <a:pt x="4778" y="17474"/>
                </a:lnTo>
                <a:lnTo>
                  <a:pt x="5367" y="17474"/>
                </a:lnTo>
                <a:lnTo>
                  <a:pt x="5890" y="17540"/>
                </a:lnTo>
                <a:lnTo>
                  <a:pt x="5890" y="18129"/>
                </a:lnTo>
                <a:lnTo>
                  <a:pt x="6021" y="18718"/>
                </a:lnTo>
                <a:lnTo>
                  <a:pt x="6152" y="19241"/>
                </a:lnTo>
                <a:lnTo>
                  <a:pt x="6283" y="19765"/>
                </a:lnTo>
                <a:lnTo>
                  <a:pt x="6545" y="20288"/>
                </a:lnTo>
                <a:lnTo>
                  <a:pt x="6741" y="20812"/>
                </a:lnTo>
                <a:lnTo>
                  <a:pt x="7068" y="21270"/>
                </a:lnTo>
                <a:lnTo>
                  <a:pt x="7396" y="21728"/>
                </a:lnTo>
                <a:lnTo>
                  <a:pt x="7723" y="22186"/>
                </a:lnTo>
                <a:lnTo>
                  <a:pt x="8115" y="22579"/>
                </a:lnTo>
                <a:lnTo>
                  <a:pt x="8508" y="22972"/>
                </a:lnTo>
                <a:lnTo>
                  <a:pt x="8966" y="23299"/>
                </a:lnTo>
                <a:lnTo>
                  <a:pt x="9424" y="23626"/>
                </a:lnTo>
                <a:lnTo>
                  <a:pt x="9948" y="23953"/>
                </a:lnTo>
                <a:lnTo>
                  <a:pt x="10471" y="24149"/>
                </a:lnTo>
                <a:lnTo>
                  <a:pt x="10995" y="24411"/>
                </a:lnTo>
                <a:lnTo>
                  <a:pt x="11126" y="24411"/>
                </a:lnTo>
                <a:lnTo>
                  <a:pt x="11257" y="24280"/>
                </a:lnTo>
                <a:lnTo>
                  <a:pt x="11388" y="24149"/>
                </a:lnTo>
                <a:lnTo>
                  <a:pt x="11388" y="24019"/>
                </a:lnTo>
                <a:lnTo>
                  <a:pt x="10799" y="22317"/>
                </a:lnTo>
                <a:lnTo>
                  <a:pt x="10602" y="21466"/>
                </a:lnTo>
                <a:lnTo>
                  <a:pt x="10406" y="20616"/>
                </a:lnTo>
                <a:lnTo>
                  <a:pt x="10275" y="19765"/>
                </a:lnTo>
                <a:lnTo>
                  <a:pt x="10210" y="18914"/>
                </a:lnTo>
                <a:lnTo>
                  <a:pt x="10275" y="18063"/>
                </a:lnTo>
                <a:lnTo>
                  <a:pt x="10406" y="17147"/>
                </a:lnTo>
                <a:lnTo>
                  <a:pt x="10537" y="17212"/>
                </a:lnTo>
                <a:lnTo>
                  <a:pt x="22644" y="17409"/>
                </a:lnTo>
                <a:lnTo>
                  <a:pt x="28599" y="17540"/>
                </a:lnTo>
                <a:lnTo>
                  <a:pt x="31021" y="17605"/>
                </a:lnTo>
                <a:lnTo>
                  <a:pt x="32264" y="17605"/>
                </a:lnTo>
                <a:lnTo>
                  <a:pt x="33507" y="17474"/>
                </a:lnTo>
                <a:lnTo>
                  <a:pt x="33966" y="17409"/>
                </a:lnTo>
                <a:lnTo>
                  <a:pt x="34489" y="17278"/>
                </a:lnTo>
                <a:lnTo>
                  <a:pt x="34947" y="17082"/>
                </a:lnTo>
                <a:lnTo>
                  <a:pt x="35340" y="16951"/>
                </a:lnTo>
                <a:lnTo>
                  <a:pt x="35732" y="16689"/>
                </a:lnTo>
                <a:lnTo>
                  <a:pt x="36060" y="16493"/>
                </a:lnTo>
                <a:lnTo>
                  <a:pt x="36321" y="16165"/>
                </a:lnTo>
                <a:lnTo>
                  <a:pt x="36649" y="15904"/>
                </a:lnTo>
                <a:lnTo>
                  <a:pt x="36845" y="15576"/>
                </a:lnTo>
                <a:lnTo>
                  <a:pt x="37107" y="15184"/>
                </a:lnTo>
                <a:lnTo>
                  <a:pt x="37238" y="14791"/>
                </a:lnTo>
                <a:lnTo>
                  <a:pt x="37369" y="14398"/>
                </a:lnTo>
                <a:lnTo>
                  <a:pt x="37565" y="13482"/>
                </a:lnTo>
                <a:lnTo>
                  <a:pt x="37696" y="12501"/>
                </a:lnTo>
                <a:lnTo>
                  <a:pt x="37630" y="9883"/>
                </a:lnTo>
                <a:lnTo>
                  <a:pt x="37565" y="7265"/>
                </a:lnTo>
                <a:lnTo>
                  <a:pt x="37499" y="6153"/>
                </a:lnTo>
                <a:lnTo>
                  <a:pt x="37499" y="5040"/>
                </a:lnTo>
                <a:lnTo>
                  <a:pt x="37369" y="3927"/>
                </a:lnTo>
                <a:lnTo>
                  <a:pt x="37238" y="3338"/>
                </a:lnTo>
                <a:lnTo>
                  <a:pt x="37107" y="2815"/>
                </a:lnTo>
                <a:lnTo>
                  <a:pt x="36910" y="2291"/>
                </a:lnTo>
                <a:lnTo>
                  <a:pt x="36649" y="1833"/>
                </a:lnTo>
                <a:lnTo>
                  <a:pt x="36321" y="1441"/>
                </a:lnTo>
                <a:lnTo>
                  <a:pt x="35994" y="1179"/>
                </a:lnTo>
                <a:lnTo>
                  <a:pt x="35602" y="917"/>
                </a:lnTo>
                <a:lnTo>
                  <a:pt x="35209" y="721"/>
                </a:lnTo>
                <a:lnTo>
                  <a:pt x="34816" y="524"/>
                </a:lnTo>
                <a:lnTo>
                  <a:pt x="34358" y="459"/>
                </a:lnTo>
                <a:lnTo>
                  <a:pt x="33377" y="328"/>
                </a:lnTo>
                <a:lnTo>
                  <a:pt x="32395" y="328"/>
                </a:lnTo>
                <a:lnTo>
                  <a:pt x="30432" y="394"/>
                </a:lnTo>
                <a:lnTo>
                  <a:pt x="24476" y="459"/>
                </a:lnTo>
                <a:lnTo>
                  <a:pt x="18521" y="459"/>
                </a:lnTo>
                <a:lnTo>
                  <a:pt x="15772" y="328"/>
                </a:lnTo>
                <a:lnTo>
                  <a:pt x="12958" y="197"/>
                </a:lnTo>
                <a:lnTo>
                  <a:pt x="10210" y="66"/>
                </a:lnTo>
                <a:lnTo>
                  <a:pt x="7461" y="1"/>
                </a:lnTo>
                <a:close/>
              </a:path>
            </a:pathLst>
          </a:custGeom>
          <a:solidFill>
            <a:schemeClr val="accent3"/>
          </a:solidFill>
          <a:ln>
            <a:solidFill>
              <a:schemeClr val="accent5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ata"/>
              <a:buNone/>
              <a:defRPr sz="1800" b="0" i="0" u="none" strike="noStrike" cap="none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ata"/>
              <a:buNone/>
              <a:defRPr sz="1800" b="0" i="0" u="none" strike="noStrike" cap="none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ata"/>
              <a:buNone/>
              <a:defRPr sz="1800" b="0" i="0" u="none" strike="noStrike" cap="none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ata"/>
              <a:buNone/>
              <a:defRPr sz="1800" b="0" i="0" u="none" strike="noStrike" cap="none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ata"/>
              <a:buNone/>
              <a:defRPr sz="1800" b="0" i="0" u="none" strike="noStrike" cap="none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ata"/>
              <a:buNone/>
              <a:defRPr sz="1800" b="0" i="0" u="none" strike="noStrike" cap="none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ata"/>
              <a:buNone/>
              <a:defRPr sz="1800" b="0" i="0" u="none" strike="noStrike" cap="none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ata"/>
              <a:buNone/>
              <a:defRPr sz="1800" b="0" i="0" u="none" strike="noStrike" cap="none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ata"/>
              <a:buNone/>
              <a:defRPr sz="1800" b="0" i="0" u="none" strike="noStrike" cap="none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9pPr>
          </a:lstStyle>
          <a:p>
            <a:endParaRPr lang="ar-SA" dirty="0"/>
          </a:p>
        </p:txBody>
      </p:sp>
      <p:grpSp>
        <p:nvGrpSpPr>
          <p:cNvPr id="12" name="مجموعة 46">
            <a:extLst>
              <a:ext uri="{FF2B5EF4-FFF2-40B4-BE49-F238E27FC236}">
                <a16:creationId xmlns:a16="http://schemas.microsoft.com/office/drawing/2014/main" id="{E814A6C4-DB67-4AEB-9486-E72F888F2F45}"/>
              </a:ext>
            </a:extLst>
          </p:cNvPr>
          <p:cNvGrpSpPr/>
          <p:nvPr/>
        </p:nvGrpSpPr>
        <p:grpSpPr>
          <a:xfrm>
            <a:off x="1038913" y="2328157"/>
            <a:ext cx="795002" cy="784703"/>
            <a:chOff x="1198386" y="2329767"/>
            <a:chExt cx="795002" cy="784703"/>
          </a:xfrm>
        </p:grpSpPr>
        <p:sp>
          <p:nvSpPr>
            <p:cNvPr id="13" name="Google Shape;1674;p43">
              <a:extLst>
                <a:ext uri="{FF2B5EF4-FFF2-40B4-BE49-F238E27FC236}">
                  <a16:creationId xmlns:a16="http://schemas.microsoft.com/office/drawing/2014/main" id="{FE408D12-719F-45DC-BF9F-16C657FC4F95}"/>
                </a:ext>
              </a:extLst>
            </p:cNvPr>
            <p:cNvSpPr/>
            <p:nvPr/>
          </p:nvSpPr>
          <p:spPr>
            <a:xfrm>
              <a:off x="1198386" y="2329767"/>
              <a:ext cx="795002" cy="784703"/>
            </a:xfrm>
            <a:custGeom>
              <a:avLst/>
              <a:gdLst/>
              <a:ahLst/>
              <a:cxnLst/>
              <a:rect l="l" t="t" r="r" b="b"/>
              <a:pathLst>
                <a:path w="19110" h="18456" extrusionOk="0">
                  <a:moveTo>
                    <a:pt x="8442" y="590"/>
                  </a:moveTo>
                  <a:lnTo>
                    <a:pt x="8573" y="786"/>
                  </a:lnTo>
                  <a:lnTo>
                    <a:pt x="8769" y="786"/>
                  </a:lnTo>
                  <a:lnTo>
                    <a:pt x="9489" y="655"/>
                  </a:lnTo>
                  <a:lnTo>
                    <a:pt x="10929" y="655"/>
                  </a:lnTo>
                  <a:lnTo>
                    <a:pt x="11584" y="786"/>
                  </a:lnTo>
                  <a:lnTo>
                    <a:pt x="12303" y="917"/>
                  </a:lnTo>
                  <a:lnTo>
                    <a:pt x="12958" y="1113"/>
                  </a:lnTo>
                  <a:lnTo>
                    <a:pt x="13612" y="1310"/>
                  </a:lnTo>
                  <a:lnTo>
                    <a:pt x="14201" y="1637"/>
                  </a:lnTo>
                  <a:lnTo>
                    <a:pt x="14856" y="1964"/>
                  </a:lnTo>
                  <a:lnTo>
                    <a:pt x="15379" y="2422"/>
                  </a:lnTo>
                  <a:lnTo>
                    <a:pt x="15903" y="2815"/>
                  </a:lnTo>
                  <a:lnTo>
                    <a:pt x="16426" y="3339"/>
                  </a:lnTo>
                  <a:lnTo>
                    <a:pt x="16884" y="3862"/>
                  </a:lnTo>
                  <a:lnTo>
                    <a:pt x="17277" y="4451"/>
                  </a:lnTo>
                  <a:lnTo>
                    <a:pt x="17604" y="5105"/>
                  </a:lnTo>
                  <a:lnTo>
                    <a:pt x="17932" y="5760"/>
                  </a:lnTo>
                  <a:lnTo>
                    <a:pt x="18128" y="6414"/>
                  </a:lnTo>
                  <a:lnTo>
                    <a:pt x="18324" y="7069"/>
                  </a:lnTo>
                  <a:lnTo>
                    <a:pt x="18455" y="7789"/>
                  </a:lnTo>
                  <a:lnTo>
                    <a:pt x="18521" y="8443"/>
                  </a:lnTo>
                  <a:lnTo>
                    <a:pt x="18521" y="9163"/>
                  </a:lnTo>
                  <a:lnTo>
                    <a:pt x="18455" y="9817"/>
                  </a:lnTo>
                  <a:lnTo>
                    <a:pt x="18324" y="10537"/>
                  </a:lnTo>
                  <a:lnTo>
                    <a:pt x="18193" y="11192"/>
                  </a:lnTo>
                  <a:lnTo>
                    <a:pt x="17997" y="11846"/>
                  </a:lnTo>
                  <a:lnTo>
                    <a:pt x="17735" y="12435"/>
                  </a:lnTo>
                  <a:lnTo>
                    <a:pt x="17473" y="13090"/>
                  </a:lnTo>
                  <a:lnTo>
                    <a:pt x="17081" y="13679"/>
                  </a:lnTo>
                  <a:lnTo>
                    <a:pt x="16688" y="14268"/>
                  </a:lnTo>
                  <a:lnTo>
                    <a:pt x="16295" y="14791"/>
                  </a:lnTo>
                  <a:lnTo>
                    <a:pt x="15772" y="15249"/>
                  </a:lnTo>
                  <a:lnTo>
                    <a:pt x="15248" y="15707"/>
                  </a:lnTo>
                  <a:lnTo>
                    <a:pt x="14659" y="16165"/>
                  </a:lnTo>
                  <a:lnTo>
                    <a:pt x="14005" y="16558"/>
                  </a:lnTo>
                  <a:lnTo>
                    <a:pt x="13351" y="16951"/>
                  </a:lnTo>
                  <a:lnTo>
                    <a:pt x="12696" y="17213"/>
                  </a:lnTo>
                  <a:lnTo>
                    <a:pt x="11976" y="17474"/>
                  </a:lnTo>
                  <a:lnTo>
                    <a:pt x="11256" y="17605"/>
                  </a:lnTo>
                  <a:lnTo>
                    <a:pt x="10536" y="17736"/>
                  </a:lnTo>
                  <a:lnTo>
                    <a:pt x="9817" y="17802"/>
                  </a:lnTo>
                  <a:lnTo>
                    <a:pt x="9031" y="17867"/>
                  </a:lnTo>
                  <a:lnTo>
                    <a:pt x="8311" y="17802"/>
                  </a:lnTo>
                  <a:lnTo>
                    <a:pt x="7591" y="17671"/>
                  </a:lnTo>
                  <a:lnTo>
                    <a:pt x="6872" y="17474"/>
                  </a:lnTo>
                  <a:lnTo>
                    <a:pt x="6152" y="17278"/>
                  </a:lnTo>
                  <a:lnTo>
                    <a:pt x="5497" y="16951"/>
                  </a:lnTo>
                  <a:lnTo>
                    <a:pt x="4843" y="16624"/>
                  </a:lnTo>
                  <a:lnTo>
                    <a:pt x="4188" y="16165"/>
                  </a:lnTo>
                  <a:lnTo>
                    <a:pt x="3730" y="15773"/>
                  </a:lnTo>
                  <a:lnTo>
                    <a:pt x="3272" y="15315"/>
                  </a:lnTo>
                  <a:lnTo>
                    <a:pt x="2814" y="14857"/>
                  </a:lnTo>
                  <a:lnTo>
                    <a:pt x="2421" y="14333"/>
                  </a:lnTo>
                  <a:lnTo>
                    <a:pt x="2029" y="13809"/>
                  </a:lnTo>
                  <a:lnTo>
                    <a:pt x="1702" y="13220"/>
                  </a:lnTo>
                  <a:lnTo>
                    <a:pt x="1440" y="12697"/>
                  </a:lnTo>
                  <a:lnTo>
                    <a:pt x="1178" y="12042"/>
                  </a:lnTo>
                  <a:lnTo>
                    <a:pt x="982" y="11454"/>
                  </a:lnTo>
                  <a:lnTo>
                    <a:pt x="785" y="10799"/>
                  </a:lnTo>
                  <a:lnTo>
                    <a:pt x="720" y="10210"/>
                  </a:lnTo>
                  <a:lnTo>
                    <a:pt x="655" y="9556"/>
                  </a:lnTo>
                  <a:lnTo>
                    <a:pt x="655" y="8901"/>
                  </a:lnTo>
                  <a:lnTo>
                    <a:pt x="655" y="8247"/>
                  </a:lnTo>
                  <a:lnTo>
                    <a:pt x="785" y="7592"/>
                  </a:lnTo>
                  <a:lnTo>
                    <a:pt x="916" y="7003"/>
                  </a:lnTo>
                  <a:lnTo>
                    <a:pt x="1113" y="6283"/>
                  </a:lnTo>
                  <a:lnTo>
                    <a:pt x="1374" y="5694"/>
                  </a:lnTo>
                  <a:lnTo>
                    <a:pt x="1702" y="5105"/>
                  </a:lnTo>
                  <a:lnTo>
                    <a:pt x="2029" y="4582"/>
                  </a:lnTo>
                  <a:lnTo>
                    <a:pt x="2421" y="4058"/>
                  </a:lnTo>
                  <a:lnTo>
                    <a:pt x="2814" y="3600"/>
                  </a:lnTo>
                  <a:lnTo>
                    <a:pt x="3272" y="3142"/>
                  </a:lnTo>
                  <a:lnTo>
                    <a:pt x="3796" y="2750"/>
                  </a:lnTo>
                  <a:lnTo>
                    <a:pt x="4254" y="2357"/>
                  </a:lnTo>
                  <a:lnTo>
                    <a:pt x="4843" y="2030"/>
                  </a:lnTo>
                  <a:lnTo>
                    <a:pt x="5955" y="1441"/>
                  </a:lnTo>
                  <a:lnTo>
                    <a:pt x="7133" y="983"/>
                  </a:lnTo>
                  <a:lnTo>
                    <a:pt x="8442" y="590"/>
                  </a:lnTo>
                  <a:close/>
                  <a:moveTo>
                    <a:pt x="10536" y="1"/>
                  </a:moveTo>
                  <a:lnTo>
                    <a:pt x="9751" y="66"/>
                  </a:lnTo>
                  <a:lnTo>
                    <a:pt x="8900" y="132"/>
                  </a:lnTo>
                  <a:lnTo>
                    <a:pt x="8246" y="132"/>
                  </a:lnTo>
                  <a:lnTo>
                    <a:pt x="7591" y="197"/>
                  </a:lnTo>
                  <a:lnTo>
                    <a:pt x="6937" y="328"/>
                  </a:lnTo>
                  <a:lnTo>
                    <a:pt x="6348" y="524"/>
                  </a:lnTo>
                  <a:lnTo>
                    <a:pt x="5694" y="721"/>
                  </a:lnTo>
                  <a:lnTo>
                    <a:pt x="5105" y="1048"/>
                  </a:lnTo>
                  <a:lnTo>
                    <a:pt x="4516" y="1375"/>
                  </a:lnTo>
                  <a:lnTo>
                    <a:pt x="3927" y="1768"/>
                  </a:lnTo>
                  <a:lnTo>
                    <a:pt x="3403" y="2161"/>
                  </a:lnTo>
                  <a:lnTo>
                    <a:pt x="2880" y="2619"/>
                  </a:lnTo>
                  <a:lnTo>
                    <a:pt x="2421" y="3142"/>
                  </a:lnTo>
                  <a:lnTo>
                    <a:pt x="1963" y="3600"/>
                  </a:lnTo>
                  <a:lnTo>
                    <a:pt x="1571" y="4189"/>
                  </a:lnTo>
                  <a:lnTo>
                    <a:pt x="1243" y="4713"/>
                  </a:lnTo>
                  <a:lnTo>
                    <a:pt x="916" y="5302"/>
                  </a:lnTo>
                  <a:lnTo>
                    <a:pt x="655" y="5891"/>
                  </a:lnTo>
                  <a:lnTo>
                    <a:pt x="393" y="6545"/>
                  </a:lnTo>
                  <a:lnTo>
                    <a:pt x="196" y="7265"/>
                  </a:lnTo>
                  <a:lnTo>
                    <a:pt x="66" y="7920"/>
                  </a:lnTo>
                  <a:lnTo>
                    <a:pt x="0" y="8639"/>
                  </a:lnTo>
                  <a:lnTo>
                    <a:pt x="0" y="9359"/>
                  </a:lnTo>
                  <a:lnTo>
                    <a:pt x="66" y="10014"/>
                  </a:lnTo>
                  <a:lnTo>
                    <a:pt x="196" y="10734"/>
                  </a:lnTo>
                  <a:lnTo>
                    <a:pt x="327" y="11454"/>
                  </a:lnTo>
                  <a:lnTo>
                    <a:pt x="524" y="12108"/>
                  </a:lnTo>
                  <a:lnTo>
                    <a:pt x="785" y="12762"/>
                  </a:lnTo>
                  <a:lnTo>
                    <a:pt x="1113" y="13417"/>
                  </a:lnTo>
                  <a:lnTo>
                    <a:pt x="1440" y="14006"/>
                  </a:lnTo>
                  <a:lnTo>
                    <a:pt x="1832" y="14595"/>
                  </a:lnTo>
                  <a:lnTo>
                    <a:pt x="2225" y="15184"/>
                  </a:lnTo>
                  <a:lnTo>
                    <a:pt x="2749" y="15707"/>
                  </a:lnTo>
                  <a:lnTo>
                    <a:pt x="3272" y="16165"/>
                  </a:lnTo>
                  <a:lnTo>
                    <a:pt x="3861" y="16689"/>
                  </a:lnTo>
                  <a:lnTo>
                    <a:pt x="4516" y="17147"/>
                  </a:lnTo>
                  <a:lnTo>
                    <a:pt x="5170" y="17474"/>
                  </a:lnTo>
                  <a:lnTo>
                    <a:pt x="5890" y="17802"/>
                  </a:lnTo>
                  <a:lnTo>
                    <a:pt x="6610" y="18063"/>
                  </a:lnTo>
                  <a:lnTo>
                    <a:pt x="7330" y="18260"/>
                  </a:lnTo>
                  <a:lnTo>
                    <a:pt x="8050" y="18391"/>
                  </a:lnTo>
                  <a:lnTo>
                    <a:pt x="8835" y="18456"/>
                  </a:lnTo>
                  <a:lnTo>
                    <a:pt x="9555" y="18456"/>
                  </a:lnTo>
                  <a:lnTo>
                    <a:pt x="10340" y="18391"/>
                  </a:lnTo>
                  <a:lnTo>
                    <a:pt x="11125" y="18325"/>
                  </a:lnTo>
                  <a:lnTo>
                    <a:pt x="11845" y="18129"/>
                  </a:lnTo>
                  <a:lnTo>
                    <a:pt x="12565" y="17932"/>
                  </a:lnTo>
                  <a:lnTo>
                    <a:pt x="13285" y="17605"/>
                  </a:lnTo>
                  <a:lnTo>
                    <a:pt x="14005" y="17278"/>
                  </a:lnTo>
                  <a:lnTo>
                    <a:pt x="14659" y="16885"/>
                  </a:lnTo>
                  <a:lnTo>
                    <a:pt x="15314" y="16493"/>
                  </a:lnTo>
                  <a:lnTo>
                    <a:pt x="15903" y="15969"/>
                  </a:lnTo>
                  <a:lnTo>
                    <a:pt x="16426" y="15511"/>
                  </a:lnTo>
                  <a:lnTo>
                    <a:pt x="16950" y="14922"/>
                  </a:lnTo>
                  <a:lnTo>
                    <a:pt x="17408" y="14333"/>
                  </a:lnTo>
                  <a:lnTo>
                    <a:pt x="17801" y="13744"/>
                  </a:lnTo>
                  <a:lnTo>
                    <a:pt x="18128" y="13090"/>
                  </a:lnTo>
                  <a:lnTo>
                    <a:pt x="18455" y="12370"/>
                  </a:lnTo>
                  <a:lnTo>
                    <a:pt x="18717" y="11715"/>
                  </a:lnTo>
                  <a:lnTo>
                    <a:pt x="18913" y="10995"/>
                  </a:lnTo>
                  <a:lnTo>
                    <a:pt x="19044" y="10276"/>
                  </a:lnTo>
                  <a:lnTo>
                    <a:pt x="19110" y="9490"/>
                  </a:lnTo>
                  <a:lnTo>
                    <a:pt x="19110" y="8770"/>
                  </a:lnTo>
                  <a:lnTo>
                    <a:pt x="19110" y="8050"/>
                  </a:lnTo>
                  <a:lnTo>
                    <a:pt x="18979" y="7265"/>
                  </a:lnTo>
                  <a:lnTo>
                    <a:pt x="18848" y="6545"/>
                  </a:lnTo>
                  <a:lnTo>
                    <a:pt x="18586" y="5694"/>
                  </a:lnTo>
                  <a:lnTo>
                    <a:pt x="18259" y="4975"/>
                  </a:lnTo>
                  <a:lnTo>
                    <a:pt x="17866" y="4255"/>
                  </a:lnTo>
                  <a:lnTo>
                    <a:pt x="17408" y="3600"/>
                  </a:lnTo>
                  <a:lnTo>
                    <a:pt x="16884" y="2946"/>
                  </a:lnTo>
                  <a:lnTo>
                    <a:pt x="16361" y="2422"/>
                  </a:lnTo>
                  <a:lnTo>
                    <a:pt x="15706" y="1899"/>
                  </a:lnTo>
                  <a:lnTo>
                    <a:pt x="15052" y="1441"/>
                  </a:lnTo>
                  <a:lnTo>
                    <a:pt x="14398" y="1048"/>
                  </a:lnTo>
                  <a:lnTo>
                    <a:pt x="13678" y="721"/>
                  </a:lnTo>
                  <a:lnTo>
                    <a:pt x="12958" y="459"/>
                  </a:lnTo>
                  <a:lnTo>
                    <a:pt x="12173" y="197"/>
                  </a:lnTo>
                  <a:lnTo>
                    <a:pt x="11387" y="66"/>
                  </a:lnTo>
                  <a:lnTo>
                    <a:pt x="105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4" name="Google Shape;1695;p43">
              <a:extLst>
                <a:ext uri="{FF2B5EF4-FFF2-40B4-BE49-F238E27FC236}">
                  <a16:creationId xmlns:a16="http://schemas.microsoft.com/office/drawing/2014/main" id="{DC8FCA59-CB92-433E-9C1B-57903CF82D72}"/>
                </a:ext>
              </a:extLst>
            </p:cNvPr>
            <p:cNvSpPr/>
            <p:nvPr/>
          </p:nvSpPr>
          <p:spPr>
            <a:xfrm>
              <a:off x="1367723" y="2578420"/>
              <a:ext cx="416528" cy="26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 dirty="0"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04</a:t>
              </a:r>
              <a:endParaRPr sz="1600" b="1" dirty="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5E65BABD-92EC-4DD7-AB20-660951843B62}"/>
              </a:ext>
            </a:extLst>
          </p:cNvPr>
          <p:cNvSpPr txBox="1"/>
          <p:nvPr/>
        </p:nvSpPr>
        <p:spPr>
          <a:xfrm>
            <a:off x="280947" y="827888"/>
            <a:ext cx="2504858" cy="75738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R="0" lvl="0" algn="l" rtl="0">
              <a:lnSpc>
                <a:spcPct val="125000"/>
              </a:lnSpc>
              <a:spcBef>
                <a:spcPts val="930"/>
              </a:spcBef>
              <a:spcAft>
                <a:spcPts val="0"/>
              </a:spcAft>
            </a:pPr>
            <a:r>
              <a:rPr lang="en-US" sz="1800" b="1" i="1" dirty="0">
                <a:solidFill>
                  <a:srgbClr val="000000"/>
                </a:solidFill>
                <a:effectLst/>
                <a:latin typeface="Helvetica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Topics of the courses in the years</a:t>
            </a:r>
            <a:endParaRPr lang="en-US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42593F60-4F18-4533-A4C3-BE85125243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6736" y="2227746"/>
            <a:ext cx="3310354" cy="217337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678DC87-A257-4A69-ADC4-4904E7D5C6C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242" t="18945" r="56495" b="11629"/>
          <a:stretch/>
        </p:blipFill>
        <p:spPr>
          <a:xfrm>
            <a:off x="6707090" y="1051494"/>
            <a:ext cx="2035709" cy="3570832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5CD28303-1592-40E2-A89C-7BACC13F5A59}"/>
              </a:ext>
            </a:extLst>
          </p:cNvPr>
          <p:cNvSpPr txBox="1"/>
          <p:nvPr/>
        </p:nvSpPr>
        <p:spPr>
          <a:xfrm>
            <a:off x="6664124" y="155591"/>
            <a:ext cx="46291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Udemy Courses</a:t>
            </a:r>
          </a:p>
        </p:txBody>
      </p:sp>
      <p:grpSp>
        <p:nvGrpSpPr>
          <p:cNvPr id="25" name="مجموعة 33">
            <a:extLst>
              <a:ext uri="{FF2B5EF4-FFF2-40B4-BE49-F238E27FC236}">
                <a16:creationId xmlns:a16="http://schemas.microsoft.com/office/drawing/2014/main" id="{E4B5C76D-F73C-4AAE-B34D-8D058762EBDD}"/>
              </a:ext>
            </a:extLst>
          </p:cNvPr>
          <p:cNvGrpSpPr/>
          <p:nvPr/>
        </p:nvGrpSpPr>
        <p:grpSpPr>
          <a:xfrm>
            <a:off x="6326775" y="-27235"/>
            <a:ext cx="2725233" cy="578115"/>
            <a:chOff x="2401105" y="1404277"/>
            <a:chExt cx="2245396" cy="382387"/>
          </a:xfrm>
        </p:grpSpPr>
        <p:sp>
          <p:nvSpPr>
            <p:cNvPr id="26" name="Google Shape;805;p29">
              <a:extLst>
                <a:ext uri="{FF2B5EF4-FFF2-40B4-BE49-F238E27FC236}">
                  <a16:creationId xmlns:a16="http://schemas.microsoft.com/office/drawing/2014/main" id="{A184873D-74C1-4BC0-9EFD-53BBFBF4DEAE}"/>
                </a:ext>
              </a:extLst>
            </p:cNvPr>
            <p:cNvSpPr/>
            <p:nvPr/>
          </p:nvSpPr>
          <p:spPr>
            <a:xfrm>
              <a:off x="2401105" y="1404277"/>
              <a:ext cx="2044863" cy="382387"/>
            </a:xfrm>
            <a:custGeom>
              <a:avLst/>
              <a:gdLst/>
              <a:ahLst/>
              <a:cxnLst/>
              <a:rect l="l" t="t" r="r" b="b"/>
              <a:pathLst>
                <a:path w="66116" h="15884" fill="none" extrusionOk="0">
                  <a:moveTo>
                    <a:pt x="66116" y="15884"/>
                  </a:moveTo>
                  <a:lnTo>
                    <a:pt x="1" y="15884"/>
                  </a:lnTo>
                  <a:lnTo>
                    <a:pt x="5680" y="7847"/>
                  </a:lnTo>
                  <a:lnTo>
                    <a:pt x="1" y="1"/>
                  </a:lnTo>
                  <a:lnTo>
                    <a:pt x="66116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bg2">
                  <a:lumMod val="75000"/>
                </a:schemeClr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dirty="0">
                <a:solidFill>
                  <a:schemeClr val="accent1"/>
                </a:solidFill>
                <a:cs typeface="+mj-cs"/>
              </a:endParaRPr>
            </a:p>
          </p:txBody>
        </p:sp>
        <p:grpSp>
          <p:nvGrpSpPr>
            <p:cNvPr id="27" name="Google Shape;28855;p73">
              <a:extLst>
                <a:ext uri="{FF2B5EF4-FFF2-40B4-BE49-F238E27FC236}">
                  <a16:creationId xmlns:a16="http://schemas.microsoft.com/office/drawing/2014/main" id="{98C031CD-E1BA-43F2-A457-F0FAAB648535}"/>
                </a:ext>
              </a:extLst>
            </p:cNvPr>
            <p:cNvGrpSpPr/>
            <p:nvPr/>
          </p:nvGrpSpPr>
          <p:grpSpPr>
            <a:xfrm>
              <a:off x="4547207" y="1438672"/>
              <a:ext cx="99294" cy="217178"/>
              <a:chOff x="2347450" y="1954564"/>
              <a:chExt cx="113638" cy="373168"/>
            </a:xfrm>
            <a:solidFill>
              <a:schemeClr val="bg1"/>
            </a:solidFill>
          </p:grpSpPr>
          <p:sp>
            <p:nvSpPr>
              <p:cNvPr id="28" name="Google Shape;28856;p73">
                <a:extLst>
                  <a:ext uri="{FF2B5EF4-FFF2-40B4-BE49-F238E27FC236}">
                    <a16:creationId xmlns:a16="http://schemas.microsoft.com/office/drawing/2014/main" id="{A32D6BF5-5D24-44DB-8C2B-83B91CA5792D}"/>
                  </a:ext>
                </a:extLst>
              </p:cNvPr>
              <p:cNvSpPr/>
              <p:nvPr/>
            </p:nvSpPr>
            <p:spPr>
              <a:xfrm>
                <a:off x="2347450" y="1954564"/>
                <a:ext cx="89022" cy="261819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8232" extrusionOk="0">
                    <a:moveTo>
                      <a:pt x="1799" y="0"/>
                    </a:moveTo>
                    <a:cubicBezTo>
                      <a:pt x="1610" y="0"/>
                      <a:pt x="1422" y="78"/>
                      <a:pt x="1286" y="231"/>
                    </a:cubicBezTo>
                    <a:lnTo>
                      <a:pt x="786" y="814"/>
                    </a:lnTo>
                    <a:cubicBezTo>
                      <a:pt x="274" y="1386"/>
                      <a:pt x="1" y="2124"/>
                      <a:pt x="1" y="2898"/>
                    </a:cubicBezTo>
                    <a:lnTo>
                      <a:pt x="1" y="4874"/>
                    </a:lnTo>
                    <a:cubicBezTo>
                      <a:pt x="1" y="5077"/>
                      <a:pt x="394" y="5124"/>
                      <a:pt x="394" y="5434"/>
                    </a:cubicBezTo>
                    <a:cubicBezTo>
                      <a:pt x="394" y="5636"/>
                      <a:pt x="239" y="5708"/>
                      <a:pt x="60" y="5934"/>
                    </a:cubicBezTo>
                    <a:cubicBezTo>
                      <a:pt x="24" y="5958"/>
                      <a:pt x="13" y="6005"/>
                      <a:pt x="13" y="6053"/>
                    </a:cubicBezTo>
                    <a:lnTo>
                      <a:pt x="13" y="7279"/>
                    </a:lnTo>
                    <a:cubicBezTo>
                      <a:pt x="13" y="7577"/>
                      <a:pt x="72" y="7863"/>
                      <a:pt x="191" y="8137"/>
                    </a:cubicBezTo>
                    <a:cubicBezTo>
                      <a:pt x="215" y="8196"/>
                      <a:pt x="274" y="8232"/>
                      <a:pt x="358" y="8232"/>
                    </a:cubicBezTo>
                    <a:cubicBezTo>
                      <a:pt x="477" y="8232"/>
                      <a:pt x="560" y="8101"/>
                      <a:pt x="513" y="7982"/>
                    </a:cubicBezTo>
                    <a:cubicBezTo>
                      <a:pt x="417" y="7756"/>
                      <a:pt x="394" y="7089"/>
                      <a:pt x="370" y="6113"/>
                    </a:cubicBezTo>
                    <a:cubicBezTo>
                      <a:pt x="489" y="5958"/>
                      <a:pt x="775" y="5815"/>
                      <a:pt x="775" y="5422"/>
                    </a:cubicBezTo>
                    <a:cubicBezTo>
                      <a:pt x="775" y="5005"/>
                      <a:pt x="441" y="4839"/>
                      <a:pt x="370" y="4779"/>
                    </a:cubicBezTo>
                    <a:lnTo>
                      <a:pt x="370" y="2874"/>
                    </a:lnTo>
                    <a:cubicBezTo>
                      <a:pt x="370" y="2195"/>
                      <a:pt x="620" y="1541"/>
                      <a:pt x="1072" y="1029"/>
                    </a:cubicBezTo>
                    <a:lnTo>
                      <a:pt x="1572" y="457"/>
                    </a:lnTo>
                    <a:cubicBezTo>
                      <a:pt x="1636" y="381"/>
                      <a:pt x="1727" y="343"/>
                      <a:pt x="1816" y="343"/>
                    </a:cubicBezTo>
                    <a:cubicBezTo>
                      <a:pt x="1908" y="343"/>
                      <a:pt x="2000" y="384"/>
                      <a:pt x="2060" y="469"/>
                    </a:cubicBezTo>
                    <a:lnTo>
                      <a:pt x="2477" y="969"/>
                    </a:lnTo>
                    <a:cubicBezTo>
                      <a:pt x="2512" y="1018"/>
                      <a:pt x="2567" y="1042"/>
                      <a:pt x="2623" y="1042"/>
                    </a:cubicBezTo>
                    <a:cubicBezTo>
                      <a:pt x="2663" y="1042"/>
                      <a:pt x="2704" y="1030"/>
                      <a:pt x="2739" y="1005"/>
                    </a:cubicBezTo>
                    <a:cubicBezTo>
                      <a:pt x="2799" y="933"/>
                      <a:pt x="2799" y="826"/>
                      <a:pt x="2739" y="755"/>
                    </a:cubicBezTo>
                    <a:lnTo>
                      <a:pt x="2322" y="243"/>
                    </a:lnTo>
                    <a:cubicBezTo>
                      <a:pt x="2184" y="81"/>
                      <a:pt x="1991" y="0"/>
                      <a:pt x="179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8857;p73">
                <a:extLst>
                  <a:ext uri="{FF2B5EF4-FFF2-40B4-BE49-F238E27FC236}">
                    <a16:creationId xmlns:a16="http://schemas.microsoft.com/office/drawing/2014/main" id="{9168632E-AA62-476F-91AA-1A89527DF2D1}"/>
                  </a:ext>
                </a:extLst>
              </p:cNvPr>
              <p:cNvSpPr/>
              <p:nvPr/>
            </p:nvSpPr>
            <p:spPr>
              <a:xfrm>
                <a:off x="2362970" y="1994352"/>
                <a:ext cx="98118" cy="333380"/>
              </a:xfrm>
              <a:custGeom>
                <a:avLst/>
                <a:gdLst/>
                <a:ahLst/>
                <a:cxnLst/>
                <a:rect l="l" t="t" r="r" b="b"/>
                <a:pathLst>
                  <a:path w="3085" h="10482" extrusionOk="0">
                    <a:moveTo>
                      <a:pt x="2488" y="0"/>
                    </a:moveTo>
                    <a:cubicBezTo>
                      <a:pt x="2461" y="0"/>
                      <a:pt x="2434" y="5"/>
                      <a:pt x="2406" y="16"/>
                    </a:cubicBezTo>
                    <a:cubicBezTo>
                      <a:pt x="2322" y="63"/>
                      <a:pt x="2287" y="171"/>
                      <a:pt x="2334" y="254"/>
                    </a:cubicBezTo>
                    <a:cubicBezTo>
                      <a:pt x="2703" y="1004"/>
                      <a:pt x="2620" y="1623"/>
                      <a:pt x="2632" y="1742"/>
                    </a:cubicBezTo>
                    <a:lnTo>
                      <a:pt x="2227" y="2159"/>
                    </a:lnTo>
                    <a:cubicBezTo>
                      <a:pt x="1965" y="2445"/>
                      <a:pt x="1989" y="2909"/>
                      <a:pt x="2287" y="3147"/>
                    </a:cubicBezTo>
                    <a:lnTo>
                      <a:pt x="2632" y="3433"/>
                    </a:lnTo>
                    <a:lnTo>
                      <a:pt x="2632" y="5957"/>
                    </a:lnTo>
                    <a:cubicBezTo>
                      <a:pt x="2632" y="6326"/>
                      <a:pt x="2513" y="6683"/>
                      <a:pt x="2287" y="6981"/>
                    </a:cubicBezTo>
                    <a:lnTo>
                      <a:pt x="1406" y="8172"/>
                    </a:lnTo>
                    <a:lnTo>
                      <a:pt x="1406" y="4171"/>
                    </a:lnTo>
                    <a:lnTo>
                      <a:pt x="2203" y="3588"/>
                    </a:lnTo>
                    <a:cubicBezTo>
                      <a:pt x="2275" y="3528"/>
                      <a:pt x="2287" y="3433"/>
                      <a:pt x="2251" y="3350"/>
                    </a:cubicBezTo>
                    <a:cubicBezTo>
                      <a:pt x="2215" y="3307"/>
                      <a:pt x="2162" y="3285"/>
                      <a:pt x="2108" y="3285"/>
                    </a:cubicBezTo>
                    <a:cubicBezTo>
                      <a:pt x="2071" y="3285"/>
                      <a:pt x="2034" y="3295"/>
                      <a:pt x="2001" y="3314"/>
                    </a:cubicBezTo>
                    <a:lnTo>
                      <a:pt x="1430" y="3742"/>
                    </a:lnTo>
                    <a:lnTo>
                      <a:pt x="1430" y="230"/>
                    </a:lnTo>
                    <a:cubicBezTo>
                      <a:pt x="1430" y="123"/>
                      <a:pt x="1358" y="51"/>
                      <a:pt x="1251" y="51"/>
                    </a:cubicBezTo>
                    <a:cubicBezTo>
                      <a:pt x="1144" y="51"/>
                      <a:pt x="1072" y="123"/>
                      <a:pt x="1072" y="230"/>
                    </a:cubicBezTo>
                    <a:lnTo>
                      <a:pt x="1072" y="1349"/>
                    </a:lnTo>
                    <a:lnTo>
                      <a:pt x="656" y="992"/>
                    </a:lnTo>
                    <a:cubicBezTo>
                      <a:pt x="622" y="964"/>
                      <a:pt x="579" y="949"/>
                      <a:pt x="537" y="949"/>
                    </a:cubicBezTo>
                    <a:cubicBezTo>
                      <a:pt x="490" y="949"/>
                      <a:pt x="443" y="967"/>
                      <a:pt x="406" y="1004"/>
                    </a:cubicBezTo>
                    <a:cubicBezTo>
                      <a:pt x="346" y="1075"/>
                      <a:pt x="346" y="1183"/>
                      <a:pt x="417" y="1254"/>
                    </a:cubicBezTo>
                    <a:cubicBezTo>
                      <a:pt x="906" y="1683"/>
                      <a:pt x="1037" y="1826"/>
                      <a:pt x="1060" y="1826"/>
                    </a:cubicBezTo>
                    <a:lnTo>
                      <a:pt x="1060" y="5135"/>
                    </a:lnTo>
                    <a:lnTo>
                      <a:pt x="703" y="4814"/>
                    </a:lnTo>
                    <a:cubicBezTo>
                      <a:pt x="663" y="4786"/>
                      <a:pt x="621" y="4771"/>
                      <a:pt x="578" y="4771"/>
                    </a:cubicBezTo>
                    <a:cubicBezTo>
                      <a:pt x="532" y="4771"/>
                      <a:pt x="485" y="4789"/>
                      <a:pt x="441" y="4826"/>
                    </a:cubicBezTo>
                    <a:cubicBezTo>
                      <a:pt x="382" y="4897"/>
                      <a:pt x="382" y="5004"/>
                      <a:pt x="465" y="5076"/>
                    </a:cubicBezTo>
                    <a:lnTo>
                      <a:pt x="1060" y="5636"/>
                    </a:lnTo>
                    <a:lnTo>
                      <a:pt x="1060" y="8267"/>
                    </a:lnTo>
                    <a:lnTo>
                      <a:pt x="358" y="7267"/>
                    </a:lnTo>
                    <a:cubicBezTo>
                      <a:pt x="319" y="7220"/>
                      <a:pt x="261" y="7189"/>
                      <a:pt x="205" y="7189"/>
                    </a:cubicBezTo>
                    <a:cubicBezTo>
                      <a:pt x="174" y="7189"/>
                      <a:pt x="145" y="7198"/>
                      <a:pt x="120" y="7219"/>
                    </a:cubicBezTo>
                    <a:cubicBezTo>
                      <a:pt x="48" y="7279"/>
                      <a:pt x="13" y="7386"/>
                      <a:pt x="72" y="7457"/>
                    </a:cubicBezTo>
                    <a:lnTo>
                      <a:pt x="1072" y="8850"/>
                    </a:lnTo>
                    <a:lnTo>
                      <a:pt x="1072" y="9231"/>
                    </a:lnTo>
                    <a:lnTo>
                      <a:pt x="322" y="8517"/>
                    </a:lnTo>
                    <a:cubicBezTo>
                      <a:pt x="288" y="8483"/>
                      <a:pt x="246" y="8468"/>
                      <a:pt x="203" y="8468"/>
                    </a:cubicBezTo>
                    <a:cubicBezTo>
                      <a:pt x="157" y="8468"/>
                      <a:pt x="110" y="8486"/>
                      <a:pt x="72" y="8517"/>
                    </a:cubicBezTo>
                    <a:cubicBezTo>
                      <a:pt x="1" y="8588"/>
                      <a:pt x="13" y="8695"/>
                      <a:pt x="72" y="8767"/>
                    </a:cubicBezTo>
                    <a:lnTo>
                      <a:pt x="1060" y="9719"/>
                    </a:lnTo>
                    <a:lnTo>
                      <a:pt x="1060" y="10303"/>
                    </a:lnTo>
                    <a:cubicBezTo>
                      <a:pt x="1060" y="10410"/>
                      <a:pt x="1132" y="10481"/>
                      <a:pt x="1239" y="10481"/>
                    </a:cubicBezTo>
                    <a:cubicBezTo>
                      <a:pt x="1334" y="10481"/>
                      <a:pt x="1418" y="10410"/>
                      <a:pt x="1418" y="10303"/>
                    </a:cubicBezTo>
                    <a:lnTo>
                      <a:pt x="1418" y="9719"/>
                    </a:lnTo>
                    <a:lnTo>
                      <a:pt x="2430" y="8695"/>
                    </a:lnTo>
                    <a:cubicBezTo>
                      <a:pt x="2501" y="8624"/>
                      <a:pt x="2501" y="8517"/>
                      <a:pt x="2430" y="8445"/>
                    </a:cubicBezTo>
                    <a:cubicBezTo>
                      <a:pt x="2388" y="8410"/>
                      <a:pt x="2343" y="8392"/>
                      <a:pt x="2299" y="8392"/>
                    </a:cubicBezTo>
                    <a:cubicBezTo>
                      <a:pt x="2254" y="8392"/>
                      <a:pt x="2209" y="8410"/>
                      <a:pt x="2168" y="8445"/>
                    </a:cubicBezTo>
                    <a:lnTo>
                      <a:pt x="1394" y="9219"/>
                    </a:lnTo>
                    <a:lnTo>
                      <a:pt x="1394" y="8767"/>
                    </a:lnTo>
                    <a:lnTo>
                      <a:pt x="2561" y="7183"/>
                    </a:lnTo>
                    <a:cubicBezTo>
                      <a:pt x="2823" y="6826"/>
                      <a:pt x="2965" y="6386"/>
                      <a:pt x="2965" y="5945"/>
                    </a:cubicBezTo>
                    <a:lnTo>
                      <a:pt x="2965" y="3338"/>
                    </a:lnTo>
                    <a:cubicBezTo>
                      <a:pt x="3001" y="3326"/>
                      <a:pt x="2977" y="3266"/>
                      <a:pt x="2930" y="3230"/>
                    </a:cubicBezTo>
                    <a:lnTo>
                      <a:pt x="2513" y="2897"/>
                    </a:lnTo>
                    <a:cubicBezTo>
                      <a:pt x="2370" y="2778"/>
                      <a:pt x="2346" y="2552"/>
                      <a:pt x="2489" y="2421"/>
                    </a:cubicBezTo>
                    <a:cubicBezTo>
                      <a:pt x="2918" y="1956"/>
                      <a:pt x="2989" y="1945"/>
                      <a:pt x="2989" y="1826"/>
                    </a:cubicBezTo>
                    <a:cubicBezTo>
                      <a:pt x="2977" y="1671"/>
                      <a:pt x="3084" y="944"/>
                      <a:pt x="2644" y="99"/>
                    </a:cubicBezTo>
                    <a:cubicBezTo>
                      <a:pt x="2610" y="32"/>
                      <a:pt x="2553" y="0"/>
                      <a:pt x="248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20422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75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678;p43">
            <a:extLst>
              <a:ext uri="{FF2B5EF4-FFF2-40B4-BE49-F238E27FC236}">
                <a16:creationId xmlns:a16="http://schemas.microsoft.com/office/drawing/2014/main" id="{62368A7A-8481-4357-9103-121339DAE9BA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160187" y="393794"/>
            <a:ext cx="3026305" cy="1141934"/>
          </a:xfrm>
          <a:custGeom>
            <a:avLst/>
            <a:gdLst/>
            <a:ahLst/>
            <a:cxnLst/>
            <a:rect l="l" t="t" r="r" b="b"/>
            <a:pathLst>
              <a:path w="37696" h="24412" extrusionOk="0">
                <a:moveTo>
                  <a:pt x="8639" y="590"/>
                </a:moveTo>
                <a:lnTo>
                  <a:pt x="13155" y="786"/>
                </a:lnTo>
                <a:lnTo>
                  <a:pt x="17736" y="983"/>
                </a:lnTo>
                <a:lnTo>
                  <a:pt x="22513" y="1113"/>
                </a:lnTo>
                <a:lnTo>
                  <a:pt x="27290" y="1048"/>
                </a:lnTo>
                <a:lnTo>
                  <a:pt x="31937" y="983"/>
                </a:lnTo>
                <a:lnTo>
                  <a:pt x="32657" y="917"/>
                </a:lnTo>
                <a:lnTo>
                  <a:pt x="33377" y="983"/>
                </a:lnTo>
                <a:lnTo>
                  <a:pt x="34031" y="1048"/>
                </a:lnTo>
                <a:lnTo>
                  <a:pt x="34685" y="1179"/>
                </a:lnTo>
                <a:lnTo>
                  <a:pt x="35209" y="1441"/>
                </a:lnTo>
                <a:lnTo>
                  <a:pt x="35536" y="1571"/>
                </a:lnTo>
                <a:lnTo>
                  <a:pt x="35732" y="1768"/>
                </a:lnTo>
                <a:lnTo>
                  <a:pt x="35994" y="2030"/>
                </a:lnTo>
                <a:lnTo>
                  <a:pt x="36191" y="2291"/>
                </a:lnTo>
                <a:lnTo>
                  <a:pt x="36321" y="2619"/>
                </a:lnTo>
                <a:lnTo>
                  <a:pt x="36518" y="3011"/>
                </a:lnTo>
                <a:lnTo>
                  <a:pt x="36714" y="3927"/>
                </a:lnTo>
                <a:lnTo>
                  <a:pt x="36845" y="4844"/>
                </a:lnTo>
                <a:lnTo>
                  <a:pt x="36910" y="6742"/>
                </a:lnTo>
                <a:lnTo>
                  <a:pt x="37041" y="11192"/>
                </a:lnTo>
                <a:lnTo>
                  <a:pt x="37041" y="12370"/>
                </a:lnTo>
                <a:lnTo>
                  <a:pt x="37041" y="12959"/>
                </a:lnTo>
                <a:lnTo>
                  <a:pt x="36976" y="13548"/>
                </a:lnTo>
                <a:lnTo>
                  <a:pt x="36910" y="14137"/>
                </a:lnTo>
                <a:lnTo>
                  <a:pt x="36714" y="14660"/>
                </a:lnTo>
                <a:lnTo>
                  <a:pt x="36452" y="15184"/>
                </a:lnTo>
                <a:lnTo>
                  <a:pt x="36125" y="15707"/>
                </a:lnTo>
                <a:lnTo>
                  <a:pt x="35732" y="16035"/>
                </a:lnTo>
                <a:lnTo>
                  <a:pt x="35209" y="16362"/>
                </a:lnTo>
                <a:lnTo>
                  <a:pt x="34685" y="16558"/>
                </a:lnTo>
                <a:lnTo>
                  <a:pt x="34162" y="16754"/>
                </a:lnTo>
                <a:lnTo>
                  <a:pt x="33638" y="16885"/>
                </a:lnTo>
                <a:lnTo>
                  <a:pt x="33049" y="16951"/>
                </a:lnTo>
                <a:lnTo>
                  <a:pt x="26570" y="16951"/>
                </a:lnTo>
                <a:lnTo>
                  <a:pt x="21204" y="16885"/>
                </a:lnTo>
                <a:lnTo>
                  <a:pt x="15903" y="16754"/>
                </a:lnTo>
                <a:lnTo>
                  <a:pt x="10537" y="16623"/>
                </a:lnTo>
                <a:lnTo>
                  <a:pt x="10406" y="16689"/>
                </a:lnTo>
                <a:lnTo>
                  <a:pt x="10275" y="16558"/>
                </a:lnTo>
                <a:lnTo>
                  <a:pt x="10079" y="16558"/>
                </a:lnTo>
                <a:lnTo>
                  <a:pt x="9948" y="16623"/>
                </a:lnTo>
                <a:lnTo>
                  <a:pt x="9817" y="16754"/>
                </a:lnTo>
                <a:lnTo>
                  <a:pt x="9686" y="17605"/>
                </a:lnTo>
                <a:lnTo>
                  <a:pt x="9621" y="18456"/>
                </a:lnTo>
                <a:lnTo>
                  <a:pt x="9621" y="19372"/>
                </a:lnTo>
                <a:lnTo>
                  <a:pt x="9686" y="20223"/>
                </a:lnTo>
                <a:lnTo>
                  <a:pt x="9882" y="21074"/>
                </a:lnTo>
                <a:lnTo>
                  <a:pt x="10079" y="21859"/>
                </a:lnTo>
                <a:lnTo>
                  <a:pt x="10537" y="23561"/>
                </a:lnTo>
                <a:lnTo>
                  <a:pt x="9686" y="23102"/>
                </a:lnTo>
                <a:lnTo>
                  <a:pt x="8835" y="22448"/>
                </a:lnTo>
                <a:lnTo>
                  <a:pt x="8181" y="21794"/>
                </a:lnTo>
                <a:lnTo>
                  <a:pt x="7592" y="21008"/>
                </a:lnTo>
                <a:lnTo>
                  <a:pt x="7068" y="20157"/>
                </a:lnTo>
                <a:lnTo>
                  <a:pt x="6676" y="19241"/>
                </a:lnTo>
                <a:lnTo>
                  <a:pt x="6414" y="18260"/>
                </a:lnTo>
                <a:lnTo>
                  <a:pt x="6348" y="17212"/>
                </a:lnTo>
                <a:lnTo>
                  <a:pt x="6283" y="17082"/>
                </a:lnTo>
                <a:lnTo>
                  <a:pt x="6152" y="17016"/>
                </a:lnTo>
                <a:lnTo>
                  <a:pt x="6021" y="17016"/>
                </a:lnTo>
                <a:lnTo>
                  <a:pt x="5890" y="17147"/>
                </a:lnTo>
                <a:lnTo>
                  <a:pt x="5170" y="17016"/>
                </a:lnTo>
                <a:lnTo>
                  <a:pt x="4451" y="16951"/>
                </a:lnTo>
                <a:lnTo>
                  <a:pt x="3731" y="17016"/>
                </a:lnTo>
                <a:lnTo>
                  <a:pt x="3011" y="16951"/>
                </a:lnTo>
                <a:lnTo>
                  <a:pt x="2618" y="16885"/>
                </a:lnTo>
                <a:lnTo>
                  <a:pt x="2291" y="16820"/>
                </a:lnTo>
                <a:lnTo>
                  <a:pt x="1964" y="16623"/>
                </a:lnTo>
                <a:lnTo>
                  <a:pt x="1702" y="16427"/>
                </a:lnTo>
                <a:lnTo>
                  <a:pt x="1506" y="16231"/>
                </a:lnTo>
                <a:lnTo>
                  <a:pt x="1309" y="15969"/>
                </a:lnTo>
                <a:lnTo>
                  <a:pt x="1048" y="15380"/>
                </a:lnTo>
                <a:lnTo>
                  <a:pt x="851" y="14660"/>
                </a:lnTo>
                <a:lnTo>
                  <a:pt x="786" y="14006"/>
                </a:lnTo>
                <a:lnTo>
                  <a:pt x="655" y="12631"/>
                </a:lnTo>
                <a:lnTo>
                  <a:pt x="524" y="10341"/>
                </a:lnTo>
                <a:lnTo>
                  <a:pt x="459" y="9097"/>
                </a:lnTo>
                <a:lnTo>
                  <a:pt x="459" y="7920"/>
                </a:lnTo>
                <a:lnTo>
                  <a:pt x="524" y="6676"/>
                </a:lnTo>
                <a:lnTo>
                  <a:pt x="720" y="5498"/>
                </a:lnTo>
                <a:lnTo>
                  <a:pt x="982" y="4386"/>
                </a:lnTo>
                <a:lnTo>
                  <a:pt x="1178" y="3862"/>
                </a:lnTo>
                <a:lnTo>
                  <a:pt x="1440" y="3338"/>
                </a:lnTo>
                <a:lnTo>
                  <a:pt x="1702" y="2880"/>
                </a:lnTo>
                <a:lnTo>
                  <a:pt x="2029" y="2488"/>
                </a:lnTo>
                <a:lnTo>
                  <a:pt x="2356" y="2095"/>
                </a:lnTo>
                <a:lnTo>
                  <a:pt x="2749" y="1768"/>
                </a:lnTo>
                <a:lnTo>
                  <a:pt x="3142" y="1506"/>
                </a:lnTo>
                <a:lnTo>
                  <a:pt x="3600" y="1310"/>
                </a:lnTo>
                <a:lnTo>
                  <a:pt x="4058" y="1113"/>
                </a:lnTo>
                <a:lnTo>
                  <a:pt x="4581" y="917"/>
                </a:lnTo>
                <a:lnTo>
                  <a:pt x="5563" y="721"/>
                </a:lnTo>
                <a:lnTo>
                  <a:pt x="6545" y="590"/>
                </a:lnTo>
                <a:close/>
                <a:moveTo>
                  <a:pt x="7461" y="1"/>
                </a:moveTo>
                <a:lnTo>
                  <a:pt x="6545" y="66"/>
                </a:lnTo>
                <a:lnTo>
                  <a:pt x="5629" y="132"/>
                </a:lnTo>
                <a:lnTo>
                  <a:pt x="4712" y="328"/>
                </a:lnTo>
                <a:lnTo>
                  <a:pt x="3796" y="590"/>
                </a:lnTo>
                <a:lnTo>
                  <a:pt x="3011" y="983"/>
                </a:lnTo>
                <a:lnTo>
                  <a:pt x="2226" y="1441"/>
                </a:lnTo>
                <a:lnTo>
                  <a:pt x="1898" y="1768"/>
                </a:lnTo>
                <a:lnTo>
                  <a:pt x="1571" y="2095"/>
                </a:lnTo>
                <a:lnTo>
                  <a:pt x="1309" y="2488"/>
                </a:lnTo>
                <a:lnTo>
                  <a:pt x="1048" y="2880"/>
                </a:lnTo>
                <a:lnTo>
                  <a:pt x="786" y="3404"/>
                </a:lnTo>
                <a:lnTo>
                  <a:pt x="524" y="3927"/>
                </a:lnTo>
                <a:lnTo>
                  <a:pt x="393" y="4516"/>
                </a:lnTo>
                <a:lnTo>
                  <a:pt x="262" y="5105"/>
                </a:lnTo>
                <a:lnTo>
                  <a:pt x="131" y="6283"/>
                </a:lnTo>
                <a:lnTo>
                  <a:pt x="66" y="7461"/>
                </a:lnTo>
                <a:lnTo>
                  <a:pt x="0" y="9097"/>
                </a:lnTo>
                <a:lnTo>
                  <a:pt x="0" y="10734"/>
                </a:lnTo>
                <a:lnTo>
                  <a:pt x="66" y="12370"/>
                </a:lnTo>
                <a:lnTo>
                  <a:pt x="197" y="14006"/>
                </a:lnTo>
                <a:lnTo>
                  <a:pt x="328" y="14857"/>
                </a:lnTo>
                <a:lnTo>
                  <a:pt x="524" y="15707"/>
                </a:lnTo>
                <a:lnTo>
                  <a:pt x="720" y="16100"/>
                </a:lnTo>
                <a:lnTo>
                  <a:pt x="917" y="16427"/>
                </a:lnTo>
                <a:lnTo>
                  <a:pt x="1178" y="16754"/>
                </a:lnTo>
                <a:lnTo>
                  <a:pt x="1506" y="17082"/>
                </a:lnTo>
                <a:lnTo>
                  <a:pt x="2029" y="17343"/>
                </a:lnTo>
                <a:lnTo>
                  <a:pt x="2553" y="17474"/>
                </a:lnTo>
                <a:lnTo>
                  <a:pt x="3076" y="17540"/>
                </a:lnTo>
                <a:lnTo>
                  <a:pt x="3665" y="17540"/>
                </a:lnTo>
                <a:lnTo>
                  <a:pt x="4778" y="17474"/>
                </a:lnTo>
                <a:lnTo>
                  <a:pt x="5367" y="17474"/>
                </a:lnTo>
                <a:lnTo>
                  <a:pt x="5890" y="17540"/>
                </a:lnTo>
                <a:lnTo>
                  <a:pt x="5890" y="18129"/>
                </a:lnTo>
                <a:lnTo>
                  <a:pt x="6021" y="18718"/>
                </a:lnTo>
                <a:lnTo>
                  <a:pt x="6152" y="19241"/>
                </a:lnTo>
                <a:lnTo>
                  <a:pt x="6283" y="19765"/>
                </a:lnTo>
                <a:lnTo>
                  <a:pt x="6545" y="20288"/>
                </a:lnTo>
                <a:lnTo>
                  <a:pt x="6741" y="20812"/>
                </a:lnTo>
                <a:lnTo>
                  <a:pt x="7068" y="21270"/>
                </a:lnTo>
                <a:lnTo>
                  <a:pt x="7396" y="21728"/>
                </a:lnTo>
                <a:lnTo>
                  <a:pt x="7723" y="22186"/>
                </a:lnTo>
                <a:lnTo>
                  <a:pt x="8115" y="22579"/>
                </a:lnTo>
                <a:lnTo>
                  <a:pt x="8508" y="22972"/>
                </a:lnTo>
                <a:lnTo>
                  <a:pt x="8966" y="23299"/>
                </a:lnTo>
                <a:lnTo>
                  <a:pt x="9424" y="23626"/>
                </a:lnTo>
                <a:lnTo>
                  <a:pt x="9948" y="23953"/>
                </a:lnTo>
                <a:lnTo>
                  <a:pt x="10471" y="24149"/>
                </a:lnTo>
                <a:lnTo>
                  <a:pt x="10995" y="24411"/>
                </a:lnTo>
                <a:lnTo>
                  <a:pt x="11126" y="24411"/>
                </a:lnTo>
                <a:lnTo>
                  <a:pt x="11257" y="24280"/>
                </a:lnTo>
                <a:lnTo>
                  <a:pt x="11388" y="24149"/>
                </a:lnTo>
                <a:lnTo>
                  <a:pt x="11388" y="24019"/>
                </a:lnTo>
                <a:lnTo>
                  <a:pt x="10799" y="22317"/>
                </a:lnTo>
                <a:lnTo>
                  <a:pt x="10602" y="21466"/>
                </a:lnTo>
                <a:lnTo>
                  <a:pt x="10406" y="20616"/>
                </a:lnTo>
                <a:lnTo>
                  <a:pt x="10275" y="19765"/>
                </a:lnTo>
                <a:lnTo>
                  <a:pt x="10210" y="18914"/>
                </a:lnTo>
                <a:lnTo>
                  <a:pt x="10275" y="18063"/>
                </a:lnTo>
                <a:lnTo>
                  <a:pt x="10406" y="17147"/>
                </a:lnTo>
                <a:lnTo>
                  <a:pt x="10537" y="17212"/>
                </a:lnTo>
                <a:lnTo>
                  <a:pt x="22644" y="17409"/>
                </a:lnTo>
                <a:lnTo>
                  <a:pt x="28599" y="17540"/>
                </a:lnTo>
                <a:lnTo>
                  <a:pt x="31021" y="17605"/>
                </a:lnTo>
                <a:lnTo>
                  <a:pt x="32264" y="17605"/>
                </a:lnTo>
                <a:lnTo>
                  <a:pt x="33507" y="17474"/>
                </a:lnTo>
                <a:lnTo>
                  <a:pt x="33966" y="17409"/>
                </a:lnTo>
                <a:lnTo>
                  <a:pt x="34489" y="17278"/>
                </a:lnTo>
                <a:lnTo>
                  <a:pt x="34947" y="17082"/>
                </a:lnTo>
                <a:lnTo>
                  <a:pt x="35340" y="16951"/>
                </a:lnTo>
                <a:lnTo>
                  <a:pt x="35732" y="16689"/>
                </a:lnTo>
                <a:lnTo>
                  <a:pt x="36060" y="16493"/>
                </a:lnTo>
                <a:lnTo>
                  <a:pt x="36321" y="16165"/>
                </a:lnTo>
                <a:lnTo>
                  <a:pt x="36649" y="15904"/>
                </a:lnTo>
                <a:lnTo>
                  <a:pt x="36845" y="15576"/>
                </a:lnTo>
                <a:lnTo>
                  <a:pt x="37107" y="15184"/>
                </a:lnTo>
                <a:lnTo>
                  <a:pt x="37238" y="14791"/>
                </a:lnTo>
                <a:lnTo>
                  <a:pt x="37369" y="14398"/>
                </a:lnTo>
                <a:lnTo>
                  <a:pt x="37565" y="13482"/>
                </a:lnTo>
                <a:lnTo>
                  <a:pt x="37696" y="12501"/>
                </a:lnTo>
                <a:lnTo>
                  <a:pt x="37630" y="9883"/>
                </a:lnTo>
                <a:lnTo>
                  <a:pt x="37565" y="7265"/>
                </a:lnTo>
                <a:lnTo>
                  <a:pt x="37499" y="6153"/>
                </a:lnTo>
                <a:lnTo>
                  <a:pt x="37499" y="5040"/>
                </a:lnTo>
                <a:lnTo>
                  <a:pt x="37369" y="3927"/>
                </a:lnTo>
                <a:lnTo>
                  <a:pt x="37238" y="3338"/>
                </a:lnTo>
                <a:lnTo>
                  <a:pt x="37107" y="2815"/>
                </a:lnTo>
                <a:lnTo>
                  <a:pt x="36910" y="2291"/>
                </a:lnTo>
                <a:lnTo>
                  <a:pt x="36649" y="1833"/>
                </a:lnTo>
                <a:lnTo>
                  <a:pt x="36321" y="1441"/>
                </a:lnTo>
                <a:lnTo>
                  <a:pt x="35994" y="1179"/>
                </a:lnTo>
                <a:lnTo>
                  <a:pt x="35602" y="917"/>
                </a:lnTo>
                <a:lnTo>
                  <a:pt x="35209" y="721"/>
                </a:lnTo>
                <a:lnTo>
                  <a:pt x="34816" y="524"/>
                </a:lnTo>
                <a:lnTo>
                  <a:pt x="34358" y="459"/>
                </a:lnTo>
                <a:lnTo>
                  <a:pt x="33377" y="328"/>
                </a:lnTo>
                <a:lnTo>
                  <a:pt x="32395" y="328"/>
                </a:lnTo>
                <a:lnTo>
                  <a:pt x="30432" y="394"/>
                </a:lnTo>
                <a:lnTo>
                  <a:pt x="24476" y="459"/>
                </a:lnTo>
                <a:lnTo>
                  <a:pt x="18521" y="459"/>
                </a:lnTo>
                <a:lnTo>
                  <a:pt x="15772" y="328"/>
                </a:lnTo>
                <a:lnTo>
                  <a:pt x="12958" y="197"/>
                </a:lnTo>
                <a:lnTo>
                  <a:pt x="10210" y="66"/>
                </a:lnTo>
                <a:lnTo>
                  <a:pt x="7461" y="1"/>
                </a:lnTo>
                <a:close/>
              </a:path>
            </a:pathLst>
          </a:custGeom>
          <a:solidFill>
            <a:schemeClr val="accent3"/>
          </a:solidFill>
          <a:ln>
            <a:solidFill>
              <a:schemeClr val="accent5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b="1" dirty="0"/>
              <a:t>first five paid courses according to subscribers </a:t>
            </a:r>
            <a:br>
              <a:rPr lang="en-US" dirty="0"/>
            </a:br>
            <a:endParaRPr lang="ar-SA" dirty="0"/>
          </a:p>
        </p:txBody>
      </p:sp>
      <p:grpSp>
        <p:nvGrpSpPr>
          <p:cNvPr id="12" name="مجموعة 46">
            <a:extLst>
              <a:ext uri="{FF2B5EF4-FFF2-40B4-BE49-F238E27FC236}">
                <a16:creationId xmlns:a16="http://schemas.microsoft.com/office/drawing/2014/main" id="{3891432F-9A95-467E-B306-CE1D916E90A4}"/>
              </a:ext>
            </a:extLst>
          </p:cNvPr>
          <p:cNvGrpSpPr/>
          <p:nvPr/>
        </p:nvGrpSpPr>
        <p:grpSpPr>
          <a:xfrm>
            <a:off x="1390582" y="1772153"/>
            <a:ext cx="795002" cy="784703"/>
            <a:chOff x="1198386" y="2329767"/>
            <a:chExt cx="795002" cy="784703"/>
          </a:xfrm>
        </p:grpSpPr>
        <p:sp>
          <p:nvSpPr>
            <p:cNvPr id="13" name="Google Shape;1674;p43">
              <a:extLst>
                <a:ext uri="{FF2B5EF4-FFF2-40B4-BE49-F238E27FC236}">
                  <a16:creationId xmlns:a16="http://schemas.microsoft.com/office/drawing/2014/main" id="{ADA56D04-B9D8-4E69-9057-63F7DC375867}"/>
                </a:ext>
              </a:extLst>
            </p:cNvPr>
            <p:cNvSpPr/>
            <p:nvPr/>
          </p:nvSpPr>
          <p:spPr>
            <a:xfrm>
              <a:off x="1198386" y="2329767"/>
              <a:ext cx="795002" cy="784703"/>
            </a:xfrm>
            <a:custGeom>
              <a:avLst/>
              <a:gdLst/>
              <a:ahLst/>
              <a:cxnLst/>
              <a:rect l="l" t="t" r="r" b="b"/>
              <a:pathLst>
                <a:path w="19110" h="18456" extrusionOk="0">
                  <a:moveTo>
                    <a:pt x="8442" y="590"/>
                  </a:moveTo>
                  <a:lnTo>
                    <a:pt x="8573" y="786"/>
                  </a:lnTo>
                  <a:lnTo>
                    <a:pt x="8769" y="786"/>
                  </a:lnTo>
                  <a:lnTo>
                    <a:pt x="9489" y="655"/>
                  </a:lnTo>
                  <a:lnTo>
                    <a:pt x="10929" y="655"/>
                  </a:lnTo>
                  <a:lnTo>
                    <a:pt x="11584" y="786"/>
                  </a:lnTo>
                  <a:lnTo>
                    <a:pt x="12303" y="917"/>
                  </a:lnTo>
                  <a:lnTo>
                    <a:pt x="12958" y="1113"/>
                  </a:lnTo>
                  <a:lnTo>
                    <a:pt x="13612" y="1310"/>
                  </a:lnTo>
                  <a:lnTo>
                    <a:pt x="14201" y="1637"/>
                  </a:lnTo>
                  <a:lnTo>
                    <a:pt x="14856" y="1964"/>
                  </a:lnTo>
                  <a:lnTo>
                    <a:pt x="15379" y="2422"/>
                  </a:lnTo>
                  <a:lnTo>
                    <a:pt x="15903" y="2815"/>
                  </a:lnTo>
                  <a:lnTo>
                    <a:pt x="16426" y="3339"/>
                  </a:lnTo>
                  <a:lnTo>
                    <a:pt x="16884" y="3862"/>
                  </a:lnTo>
                  <a:lnTo>
                    <a:pt x="17277" y="4451"/>
                  </a:lnTo>
                  <a:lnTo>
                    <a:pt x="17604" y="5105"/>
                  </a:lnTo>
                  <a:lnTo>
                    <a:pt x="17932" y="5760"/>
                  </a:lnTo>
                  <a:lnTo>
                    <a:pt x="18128" y="6414"/>
                  </a:lnTo>
                  <a:lnTo>
                    <a:pt x="18324" y="7069"/>
                  </a:lnTo>
                  <a:lnTo>
                    <a:pt x="18455" y="7789"/>
                  </a:lnTo>
                  <a:lnTo>
                    <a:pt x="18521" y="8443"/>
                  </a:lnTo>
                  <a:lnTo>
                    <a:pt x="18521" y="9163"/>
                  </a:lnTo>
                  <a:lnTo>
                    <a:pt x="18455" y="9817"/>
                  </a:lnTo>
                  <a:lnTo>
                    <a:pt x="18324" y="10537"/>
                  </a:lnTo>
                  <a:lnTo>
                    <a:pt x="18193" y="11192"/>
                  </a:lnTo>
                  <a:lnTo>
                    <a:pt x="17997" y="11846"/>
                  </a:lnTo>
                  <a:lnTo>
                    <a:pt x="17735" y="12435"/>
                  </a:lnTo>
                  <a:lnTo>
                    <a:pt x="17473" y="13090"/>
                  </a:lnTo>
                  <a:lnTo>
                    <a:pt x="17081" y="13679"/>
                  </a:lnTo>
                  <a:lnTo>
                    <a:pt x="16688" y="14268"/>
                  </a:lnTo>
                  <a:lnTo>
                    <a:pt x="16295" y="14791"/>
                  </a:lnTo>
                  <a:lnTo>
                    <a:pt x="15772" y="15249"/>
                  </a:lnTo>
                  <a:lnTo>
                    <a:pt x="15248" y="15707"/>
                  </a:lnTo>
                  <a:lnTo>
                    <a:pt x="14659" y="16165"/>
                  </a:lnTo>
                  <a:lnTo>
                    <a:pt x="14005" y="16558"/>
                  </a:lnTo>
                  <a:lnTo>
                    <a:pt x="13351" y="16951"/>
                  </a:lnTo>
                  <a:lnTo>
                    <a:pt x="12696" y="17213"/>
                  </a:lnTo>
                  <a:lnTo>
                    <a:pt x="11976" y="17474"/>
                  </a:lnTo>
                  <a:lnTo>
                    <a:pt x="11256" y="17605"/>
                  </a:lnTo>
                  <a:lnTo>
                    <a:pt x="10536" y="17736"/>
                  </a:lnTo>
                  <a:lnTo>
                    <a:pt x="9817" y="17802"/>
                  </a:lnTo>
                  <a:lnTo>
                    <a:pt x="9031" y="17867"/>
                  </a:lnTo>
                  <a:lnTo>
                    <a:pt x="8311" y="17802"/>
                  </a:lnTo>
                  <a:lnTo>
                    <a:pt x="7591" y="17671"/>
                  </a:lnTo>
                  <a:lnTo>
                    <a:pt x="6872" y="17474"/>
                  </a:lnTo>
                  <a:lnTo>
                    <a:pt x="6152" y="17278"/>
                  </a:lnTo>
                  <a:lnTo>
                    <a:pt x="5497" y="16951"/>
                  </a:lnTo>
                  <a:lnTo>
                    <a:pt x="4843" y="16624"/>
                  </a:lnTo>
                  <a:lnTo>
                    <a:pt x="4188" y="16165"/>
                  </a:lnTo>
                  <a:lnTo>
                    <a:pt x="3730" y="15773"/>
                  </a:lnTo>
                  <a:lnTo>
                    <a:pt x="3272" y="15315"/>
                  </a:lnTo>
                  <a:lnTo>
                    <a:pt x="2814" y="14857"/>
                  </a:lnTo>
                  <a:lnTo>
                    <a:pt x="2421" y="14333"/>
                  </a:lnTo>
                  <a:lnTo>
                    <a:pt x="2029" y="13809"/>
                  </a:lnTo>
                  <a:lnTo>
                    <a:pt x="1702" y="13220"/>
                  </a:lnTo>
                  <a:lnTo>
                    <a:pt x="1440" y="12697"/>
                  </a:lnTo>
                  <a:lnTo>
                    <a:pt x="1178" y="12042"/>
                  </a:lnTo>
                  <a:lnTo>
                    <a:pt x="982" y="11454"/>
                  </a:lnTo>
                  <a:lnTo>
                    <a:pt x="785" y="10799"/>
                  </a:lnTo>
                  <a:lnTo>
                    <a:pt x="720" y="10210"/>
                  </a:lnTo>
                  <a:lnTo>
                    <a:pt x="655" y="9556"/>
                  </a:lnTo>
                  <a:lnTo>
                    <a:pt x="655" y="8901"/>
                  </a:lnTo>
                  <a:lnTo>
                    <a:pt x="655" y="8247"/>
                  </a:lnTo>
                  <a:lnTo>
                    <a:pt x="785" y="7592"/>
                  </a:lnTo>
                  <a:lnTo>
                    <a:pt x="916" y="7003"/>
                  </a:lnTo>
                  <a:lnTo>
                    <a:pt x="1113" y="6283"/>
                  </a:lnTo>
                  <a:lnTo>
                    <a:pt x="1374" y="5694"/>
                  </a:lnTo>
                  <a:lnTo>
                    <a:pt x="1702" y="5105"/>
                  </a:lnTo>
                  <a:lnTo>
                    <a:pt x="2029" y="4582"/>
                  </a:lnTo>
                  <a:lnTo>
                    <a:pt x="2421" y="4058"/>
                  </a:lnTo>
                  <a:lnTo>
                    <a:pt x="2814" y="3600"/>
                  </a:lnTo>
                  <a:lnTo>
                    <a:pt x="3272" y="3142"/>
                  </a:lnTo>
                  <a:lnTo>
                    <a:pt x="3796" y="2750"/>
                  </a:lnTo>
                  <a:lnTo>
                    <a:pt x="4254" y="2357"/>
                  </a:lnTo>
                  <a:lnTo>
                    <a:pt x="4843" y="2030"/>
                  </a:lnTo>
                  <a:lnTo>
                    <a:pt x="5955" y="1441"/>
                  </a:lnTo>
                  <a:lnTo>
                    <a:pt x="7133" y="983"/>
                  </a:lnTo>
                  <a:lnTo>
                    <a:pt x="8442" y="590"/>
                  </a:lnTo>
                  <a:close/>
                  <a:moveTo>
                    <a:pt x="10536" y="1"/>
                  </a:moveTo>
                  <a:lnTo>
                    <a:pt x="9751" y="66"/>
                  </a:lnTo>
                  <a:lnTo>
                    <a:pt x="8900" y="132"/>
                  </a:lnTo>
                  <a:lnTo>
                    <a:pt x="8246" y="132"/>
                  </a:lnTo>
                  <a:lnTo>
                    <a:pt x="7591" y="197"/>
                  </a:lnTo>
                  <a:lnTo>
                    <a:pt x="6937" y="328"/>
                  </a:lnTo>
                  <a:lnTo>
                    <a:pt x="6348" y="524"/>
                  </a:lnTo>
                  <a:lnTo>
                    <a:pt x="5694" y="721"/>
                  </a:lnTo>
                  <a:lnTo>
                    <a:pt x="5105" y="1048"/>
                  </a:lnTo>
                  <a:lnTo>
                    <a:pt x="4516" y="1375"/>
                  </a:lnTo>
                  <a:lnTo>
                    <a:pt x="3927" y="1768"/>
                  </a:lnTo>
                  <a:lnTo>
                    <a:pt x="3403" y="2161"/>
                  </a:lnTo>
                  <a:lnTo>
                    <a:pt x="2880" y="2619"/>
                  </a:lnTo>
                  <a:lnTo>
                    <a:pt x="2421" y="3142"/>
                  </a:lnTo>
                  <a:lnTo>
                    <a:pt x="1963" y="3600"/>
                  </a:lnTo>
                  <a:lnTo>
                    <a:pt x="1571" y="4189"/>
                  </a:lnTo>
                  <a:lnTo>
                    <a:pt x="1243" y="4713"/>
                  </a:lnTo>
                  <a:lnTo>
                    <a:pt x="916" y="5302"/>
                  </a:lnTo>
                  <a:lnTo>
                    <a:pt x="655" y="5891"/>
                  </a:lnTo>
                  <a:lnTo>
                    <a:pt x="393" y="6545"/>
                  </a:lnTo>
                  <a:lnTo>
                    <a:pt x="196" y="7265"/>
                  </a:lnTo>
                  <a:lnTo>
                    <a:pt x="66" y="7920"/>
                  </a:lnTo>
                  <a:lnTo>
                    <a:pt x="0" y="8639"/>
                  </a:lnTo>
                  <a:lnTo>
                    <a:pt x="0" y="9359"/>
                  </a:lnTo>
                  <a:lnTo>
                    <a:pt x="66" y="10014"/>
                  </a:lnTo>
                  <a:lnTo>
                    <a:pt x="196" y="10734"/>
                  </a:lnTo>
                  <a:lnTo>
                    <a:pt x="327" y="11454"/>
                  </a:lnTo>
                  <a:lnTo>
                    <a:pt x="524" y="12108"/>
                  </a:lnTo>
                  <a:lnTo>
                    <a:pt x="785" y="12762"/>
                  </a:lnTo>
                  <a:lnTo>
                    <a:pt x="1113" y="13417"/>
                  </a:lnTo>
                  <a:lnTo>
                    <a:pt x="1440" y="14006"/>
                  </a:lnTo>
                  <a:lnTo>
                    <a:pt x="1832" y="14595"/>
                  </a:lnTo>
                  <a:lnTo>
                    <a:pt x="2225" y="15184"/>
                  </a:lnTo>
                  <a:lnTo>
                    <a:pt x="2749" y="15707"/>
                  </a:lnTo>
                  <a:lnTo>
                    <a:pt x="3272" y="16165"/>
                  </a:lnTo>
                  <a:lnTo>
                    <a:pt x="3861" y="16689"/>
                  </a:lnTo>
                  <a:lnTo>
                    <a:pt x="4516" y="17147"/>
                  </a:lnTo>
                  <a:lnTo>
                    <a:pt x="5170" y="17474"/>
                  </a:lnTo>
                  <a:lnTo>
                    <a:pt x="5890" y="17802"/>
                  </a:lnTo>
                  <a:lnTo>
                    <a:pt x="6610" y="18063"/>
                  </a:lnTo>
                  <a:lnTo>
                    <a:pt x="7330" y="18260"/>
                  </a:lnTo>
                  <a:lnTo>
                    <a:pt x="8050" y="18391"/>
                  </a:lnTo>
                  <a:lnTo>
                    <a:pt x="8835" y="18456"/>
                  </a:lnTo>
                  <a:lnTo>
                    <a:pt x="9555" y="18456"/>
                  </a:lnTo>
                  <a:lnTo>
                    <a:pt x="10340" y="18391"/>
                  </a:lnTo>
                  <a:lnTo>
                    <a:pt x="11125" y="18325"/>
                  </a:lnTo>
                  <a:lnTo>
                    <a:pt x="11845" y="18129"/>
                  </a:lnTo>
                  <a:lnTo>
                    <a:pt x="12565" y="17932"/>
                  </a:lnTo>
                  <a:lnTo>
                    <a:pt x="13285" y="17605"/>
                  </a:lnTo>
                  <a:lnTo>
                    <a:pt x="14005" y="17278"/>
                  </a:lnTo>
                  <a:lnTo>
                    <a:pt x="14659" y="16885"/>
                  </a:lnTo>
                  <a:lnTo>
                    <a:pt x="15314" y="16493"/>
                  </a:lnTo>
                  <a:lnTo>
                    <a:pt x="15903" y="15969"/>
                  </a:lnTo>
                  <a:lnTo>
                    <a:pt x="16426" y="15511"/>
                  </a:lnTo>
                  <a:lnTo>
                    <a:pt x="16950" y="14922"/>
                  </a:lnTo>
                  <a:lnTo>
                    <a:pt x="17408" y="14333"/>
                  </a:lnTo>
                  <a:lnTo>
                    <a:pt x="17801" y="13744"/>
                  </a:lnTo>
                  <a:lnTo>
                    <a:pt x="18128" y="13090"/>
                  </a:lnTo>
                  <a:lnTo>
                    <a:pt x="18455" y="12370"/>
                  </a:lnTo>
                  <a:lnTo>
                    <a:pt x="18717" y="11715"/>
                  </a:lnTo>
                  <a:lnTo>
                    <a:pt x="18913" y="10995"/>
                  </a:lnTo>
                  <a:lnTo>
                    <a:pt x="19044" y="10276"/>
                  </a:lnTo>
                  <a:lnTo>
                    <a:pt x="19110" y="9490"/>
                  </a:lnTo>
                  <a:lnTo>
                    <a:pt x="19110" y="8770"/>
                  </a:lnTo>
                  <a:lnTo>
                    <a:pt x="19110" y="8050"/>
                  </a:lnTo>
                  <a:lnTo>
                    <a:pt x="18979" y="7265"/>
                  </a:lnTo>
                  <a:lnTo>
                    <a:pt x="18848" y="6545"/>
                  </a:lnTo>
                  <a:lnTo>
                    <a:pt x="18586" y="5694"/>
                  </a:lnTo>
                  <a:lnTo>
                    <a:pt x="18259" y="4975"/>
                  </a:lnTo>
                  <a:lnTo>
                    <a:pt x="17866" y="4255"/>
                  </a:lnTo>
                  <a:lnTo>
                    <a:pt x="17408" y="3600"/>
                  </a:lnTo>
                  <a:lnTo>
                    <a:pt x="16884" y="2946"/>
                  </a:lnTo>
                  <a:lnTo>
                    <a:pt x="16361" y="2422"/>
                  </a:lnTo>
                  <a:lnTo>
                    <a:pt x="15706" y="1899"/>
                  </a:lnTo>
                  <a:lnTo>
                    <a:pt x="15052" y="1441"/>
                  </a:lnTo>
                  <a:lnTo>
                    <a:pt x="14398" y="1048"/>
                  </a:lnTo>
                  <a:lnTo>
                    <a:pt x="13678" y="721"/>
                  </a:lnTo>
                  <a:lnTo>
                    <a:pt x="12958" y="459"/>
                  </a:lnTo>
                  <a:lnTo>
                    <a:pt x="12173" y="197"/>
                  </a:lnTo>
                  <a:lnTo>
                    <a:pt x="11387" y="66"/>
                  </a:lnTo>
                  <a:lnTo>
                    <a:pt x="105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/>
            </a:p>
          </p:txBody>
        </p:sp>
        <p:sp>
          <p:nvSpPr>
            <p:cNvPr id="14" name="Google Shape;1695;p43">
              <a:extLst>
                <a:ext uri="{FF2B5EF4-FFF2-40B4-BE49-F238E27FC236}">
                  <a16:creationId xmlns:a16="http://schemas.microsoft.com/office/drawing/2014/main" id="{7296F5B5-A58A-4B3E-B7A6-EDE9D78350DB}"/>
                </a:ext>
              </a:extLst>
            </p:cNvPr>
            <p:cNvSpPr/>
            <p:nvPr/>
          </p:nvSpPr>
          <p:spPr>
            <a:xfrm>
              <a:off x="1367723" y="2578420"/>
              <a:ext cx="416528" cy="26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 dirty="0"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05</a:t>
              </a:r>
              <a:endParaRPr sz="1600" b="1" dirty="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190B94D0-7718-4AF7-B9B5-CA04DDA9B0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169" t="51049" r="38238" b="25192"/>
          <a:stretch/>
        </p:blipFill>
        <p:spPr bwMode="auto">
          <a:xfrm>
            <a:off x="3861889" y="1354977"/>
            <a:ext cx="4946006" cy="185185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EE131C3-00F5-4210-BAF3-4FD5FC5ED44D}"/>
              </a:ext>
            </a:extLst>
          </p:cNvPr>
          <p:cNvSpPr txBox="1"/>
          <p:nvPr/>
        </p:nvSpPr>
        <p:spPr>
          <a:xfrm>
            <a:off x="6571333" y="127980"/>
            <a:ext cx="46291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Udemy Courses</a:t>
            </a:r>
          </a:p>
        </p:txBody>
      </p:sp>
      <p:grpSp>
        <p:nvGrpSpPr>
          <p:cNvPr id="19" name="مجموعة 33">
            <a:extLst>
              <a:ext uri="{FF2B5EF4-FFF2-40B4-BE49-F238E27FC236}">
                <a16:creationId xmlns:a16="http://schemas.microsoft.com/office/drawing/2014/main" id="{88CA4988-47A6-447B-9C4C-DBC1B4B2ABBE}"/>
              </a:ext>
            </a:extLst>
          </p:cNvPr>
          <p:cNvGrpSpPr/>
          <p:nvPr/>
        </p:nvGrpSpPr>
        <p:grpSpPr>
          <a:xfrm>
            <a:off x="6334395" y="20406"/>
            <a:ext cx="2725233" cy="578115"/>
            <a:chOff x="2401105" y="1404277"/>
            <a:chExt cx="2245396" cy="382387"/>
          </a:xfrm>
        </p:grpSpPr>
        <p:sp>
          <p:nvSpPr>
            <p:cNvPr id="20" name="Google Shape;805;p29">
              <a:extLst>
                <a:ext uri="{FF2B5EF4-FFF2-40B4-BE49-F238E27FC236}">
                  <a16:creationId xmlns:a16="http://schemas.microsoft.com/office/drawing/2014/main" id="{6A318900-9114-48C0-83CE-532055B33923}"/>
                </a:ext>
              </a:extLst>
            </p:cNvPr>
            <p:cNvSpPr/>
            <p:nvPr/>
          </p:nvSpPr>
          <p:spPr>
            <a:xfrm>
              <a:off x="2401105" y="1404277"/>
              <a:ext cx="2044863" cy="382387"/>
            </a:xfrm>
            <a:custGeom>
              <a:avLst/>
              <a:gdLst/>
              <a:ahLst/>
              <a:cxnLst/>
              <a:rect l="l" t="t" r="r" b="b"/>
              <a:pathLst>
                <a:path w="66116" h="15884" fill="none" extrusionOk="0">
                  <a:moveTo>
                    <a:pt x="66116" y="15884"/>
                  </a:moveTo>
                  <a:lnTo>
                    <a:pt x="1" y="15884"/>
                  </a:lnTo>
                  <a:lnTo>
                    <a:pt x="5680" y="7847"/>
                  </a:lnTo>
                  <a:lnTo>
                    <a:pt x="1" y="1"/>
                  </a:lnTo>
                  <a:lnTo>
                    <a:pt x="66116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bg2">
                  <a:lumMod val="75000"/>
                </a:schemeClr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dirty="0">
                <a:solidFill>
                  <a:schemeClr val="accent1"/>
                </a:solidFill>
                <a:cs typeface="+mj-cs"/>
              </a:endParaRPr>
            </a:p>
          </p:txBody>
        </p:sp>
        <p:grpSp>
          <p:nvGrpSpPr>
            <p:cNvPr id="21" name="Google Shape;28855;p73">
              <a:extLst>
                <a:ext uri="{FF2B5EF4-FFF2-40B4-BE49-F238E27FC236}">
                  <a16:creationId xmlns:a16="http://schemas.microsoft.com/office/drawing/2014/main" id="{33B48718-BEB4-4CBC-A7E5-BA9DD0274C61}"/>
                </a:ext>
              </a:extLst>
            </p:cNvPr>
            <p:cNvGrpSpPr/>
            <p:nvPr/>
          </p:nvGrpSpPr>
          <p:grpSpPr>
            <a:xfrm>
              <a:off x="4547207" y="1438672"/>
              <a:ext cx="99294" cy="217178"/>
              <a:chOff x="2347450" y="1954564"/>
              <a:chExt cx="113638" cy="373168"/>
            </a:xfrm>
            <a:solidFill>
              <a:schemeClr val="bg1"/>
            </a:solidFill>
          </p:grpSpPr>
          <p:sp>
            <p:nvSpPr>
              <p:cNvPr id="22" name="Google Shape;28856;p73">
                <a:extLst>
                  <a:ext uri="{FF2B5EF4-FFF2-40B4-BE49-F238E27FC236}">
                    <a16:creationId xmlns:a16="http://schemas.microsoft.com/office/drawing/2014/main" id="{F040AD6C-0B4D-4663-84FC-4202E397328D}"/>
                  </a:ext>
                </a:extLst>
              </p:cNvPr>
              <p:cNvSpPr/>
              <p:nvPr/>
            </p:nvSpPr>
            <p:spPr>
              <a:xfrm>
                <a:off x="2347450" y="1954564"/>
                <a:ext cx="89022" cy="261819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8232" extrusionOk="0">
                    <a:moveTo>
                      <a:pt x="1799" y="0"/>
                    </a:moveTo>
                    <a:cubicBezTo>
                      <a:pt x="1610" y="0"/>
                      <a:pt x="1422" y="78"/>
                      <a:pt x="1286" y="231"/>
                    </a:cubicBezTo>
                    <a:lnTo>
                      <a:pt x="786" y="814"/>
                    </a:lnTo>
                    <a:cubicBezTo>
                      <a:pt x="274" y="1386"/>
                      <a:pt x="1" y="2124"/>
                      <a:pt x="1" y="2898"/>
                    </a:cubicBezTo>
                    <a:lnTo>
                      <a:pt x="1" y="4874"/>
                    </a:lnTo>
                    <a:cubicBezTo>
                      <a:pt x="1" y="5077"/>
                      <a:pt x="394" y="5124"/>
                      <a:pt x="394" y="5434"/>
                    </a:cubicBezTo>
                    <a:cubicBezTo>
                      <a:pt x="394" y="5636"/>
                      <a:pt x="239" y="5708"/>
                      <a:pt x="60" y="5934"/>
                    </a:cubicBezTo>
                    <a:cubicBezTo>
                      <a:pt x="24" y="5958"/>
                      <a:pt x="13" y="6005"/>
                      <a:pt x="13" y="6053"/>
                    </a:cubicBezTo>
                    <a:lnTo>
                      <a:pt x="13" y="7279"/>
                    </a:lnTo>
                    <a:cubicBezTo>
                      <a:pt x="13" y="7577"/>
                      <a:pt x="72" y="7863"/>
                      <a:pt x="191" y="8137"/>
                    </a:cubicBezTo>
                    <a:cubicBezTo>
                      <a:pt x="215" y="8196"/>
                      <a:pt x="274" y="8232"/>
                      <a:pt x="358" y="8232"/>
                    </a:cubicBezTo>
                    <a:cubicBezTo>
                      <a:pt x="477" y="8232"/>
                      <a:pt x="560" y="8101"/>
                      <a:pt x="513" y="7982"/>
                    </a:cubicBezTo>
                    <a:cubicBezTo>
                      <a:pt x="417" y="7756"/>
                      <a:pt x="394" y="7089"/>
                      <a:pt x="370" y="6113"/>
                    </a:cubicBezTo>
                    <a:cubicBezTo>
                      <a:pt x="489" y="5958"/>
                      <a:pt x="775" y="5815"/>
                      <a:pt x="775" y="5422"/>
                    </a:cubicBezTo>
                    <a:cubicBezTo>
                      <a:pt x="775" y="5005"/>
                      <a:pt x="441" y="4839"/>
                      <a:pt x="370" y="4779"/>
                    </a:cubicBezTo>
                    <a:lnTo>
                      <a:pt x="370" y="2874"/>
                    </a:lnTo>
                    <a:cubicBezTo>
                      <a:pt x="370" y="2195"/>
                      <a:pt x="620" y="1541"/>
                      <a:pt x="1072" y="1029"/>
                    </a:cubicBezTo>
                    <a:lnTo>
                      <a:pt x="1572" y="457"/>
                    </a:lnTo>
                    <a:cubicBezTo>
                      <a:pt x="1636" y="381"/>
                      <a:pt x="1727" y="343"/>
                      <a:pt x="1816" y="343"/>
                    </a:cubicBezTo>
                    <a:cubicBezTo>
                      <a:pt x="1908" y="343"/>
                      <a:pt x="2000" y="384"/>
                      <a:pt x="2060" y="469"/>
                    </a:cubicBezTo>
                    <a:lnTo>
                      <a:pt x="2477" y="969"/>
                    </a:lnTo>
                    <a:cubicBezTo>
                      <a:pt x="2512" y="1018"/>
                      <a:pt x="2567" y="1042"/>
                      <a:pt x="2623" y="1042"/>
                    </a:cubicBezTo>
                    <a:cubicBezTo>
                      <a:pt x="2663" y="1042"/>
                      <a:pt x="2704" y="1030"/>
                      <a:pt x="2739" y="1005"/>
                    </a:cubicBezTo>
                    <a:cubicBezTo>
                      <a:pt x="2799" y="933"/>
                      <a:pt x="2799" y="826"/>
                      <a:pt x="2739" y="755"/>
                    </a:cubicBezTo>
                    <a:lnTo>
                      <a:pt x="2322" y="243"/>
                    </a:lnTo>
                    <a:cubicBezTo>
                      <a:pt x="2184" y="81"/>
                      <a:pt x="1991" y="0"/>
                      <a:pt x="179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8857;p73">
                <a:extLst>
                  <a:ext uri="{FF2B5EF4-FFF2-40B4-BE49-F238E27FC236}">
                    <a16:creationId xmlns:a16="http://schemas.microsoft.com/office/drawing/2014/main" id="{7F80BFC2-86D6-4646-8F22-7D627C551013}"/>
                  </a:ext>
                </a:extLst>
              </p:cNvPr>
              <p:cNvSpPr/>
              <p:nvPr/>
            </p:nvSpPr>
            <p:spPr>
              <a:xfrm>
                <a:off x="2362970" y="1994352"/>
                <a:ext cx="98118" cy="333380"/>
              </a:xfrm>
              <a:custGeom>
                <a:avLst/>
                <a:gdLst/>
                <a:ahLst/>
                <a:cxnLst/>
                <a:rect l="l" t="t" r="r" b="b"/>
                <a:pathLst>
                  <a:path w="3085" h="10482" extrusionOk="0">
                    <a:moveTo>
                      <a:pt x="2488" y="0"/>
                    </a:moveTo>
                    <a:cubicBezTo>
                      <a:pt x="2461" y="0"/>
                      <a:pt x="2434" y="5"/>
                      <a:pt x="2406" y="16"/>
                    </a:cubicBezTo>
                    <a:cubicBezTo>
                      <a:pt x="2322" y="63"/>
                      <a:pt x="2287" y="171"/>
                      <a:pt x="2334" y="254"/>
                    </a:cubicBezTo>
                    <a:cubicBezTo>
                      <a:pt x="2703" y="1004"/>
                      <a:pt x="2620" y="1623"/>
                      <a:pt x="2632" y="1742"/>
                    </a:cubicBezTo>
                    <a:lnTo>
                      <a:pt x="2227" y="2159"/>
                    </a:lnTo>
                    <a:cubicBezTo>
                      <a:pt x="1965" y="2445"/>
                      <a:pt x="1989" y="2909"/>
                      <a:pt x="2287" y="3147"/>
                    </a:cubicBezTo>
                    <a:lnTo>
                      <a:pt x="2632" y="3433"/>
                    </a:lnTo>
                    <a:lnTo>
                      <a:pt x="2632" y="5957"/>
                    </a:lnTo>
                    <a:cubicBezTo>
                      <a:pt x="2632" y="6326"/>
                      <a:pt x="2513" y="6683"/>
                      <a:pt x="2287" y="6981"/>
                    </a:cubicBezTo>
                    <a:lnTo>
                      <a:pt x="1406" y="8172"/>
                    </a:lnTo>
                    <a:lnTo>
                      <a:pt x="1406" y="4171"/>
                    </a:lnTo>
                    <a:lnTo>
                      <a:pt x="2203" y="3588"/>
                    </a:lnTo>
                    <a:cubicBezTo>
                      <a:pt x="2275" y="3528"/>
                      <a:pt x="2287" y="3433"/>
                      <a:pt x="2251" y="3350"/>
                    </a:cubicBezTo>
                    <a:cubicBezTo>
                      <a:pt x="2215" y="3307"/>
                      <a:pt x="2162" y="3285"/>
                      <a:pt x="2108" y="3285"/>
                    </a:cubicBezTo>
                    <a:cubicBezTo>
                      <a:pt x="2071" y="3285"/>
                      <a:pt x="2034" y="3295"/>
                      <a:pt x="2001" y="3314"/>
                    </a:cubicBezTo>
                    <a:lnTo>
                      <a:pt x="1430" y="3742"/>
                    </a:lnTo>
                    <a:lnTo>
                      <a:pt x="1430" y="230"/>
                    </a:lnTo>
                    <a:cubicBezTo>
                      <a:pt x="1430" y="123"/>
                      <a:pt x="1358" y="51"/>
                      <a:pt x="1251" y="51"/>
                    </a:cubicBezTo>
                    <a:cubicBezTo>
                      <a:pt x="1144" y="51"/>
                      <a:pt x="1072" y="123"/>
                      <a:pt x="1072" y="230"/>
                    </a:cubicBezTo>
                    <a:lnTo>
                      <a:pt x="1072" y="1349"/>
                    </a:lnTo>
                    <a:lnTo>
                      <a:pt x="656" y="992"/>
                    </a:lnTo>
                    <a:cubicBezTo>
                      <a:pt x="622" y="964"/>
                      <a:pt x="579" y="949"/>
                      <a:pt x="537" y="949"/>
                    </a:cubicBezTo>
                    <a:cubicBezTo>
                      <a:pt x="490" y="949"/>
                      <a:pt x="443" y="967"/>
                      <a:pt x="406" y="1004"/>
                    </a:cubicBezTo>
                    <a:cubicBezTo>
                      <a:pt x="346" y="1075"/>
                      <a:pt x="346" y="1183"/>
                      <a:pt x="417" y="1254"/>
                    </a:cubicBezTo>
                    <a:cubicBezTo>
                      <a:pt x="906" y="1683"/>
                      <a:pt x="1037" y="1826"/>
                      <a:pt x="1060" y="1826"/>
                    </a:cubicBezTo>
                    <a:lnTo>
                      <a:pt x="1060" y="5135"/>
                    </a:lnTo>
                    <a:lnTo>
                      <a:pt x="703" y="4814"/>
                    </a:lnTo>
                    <a:cubicBezTo>
                      <a:pt x="663" y="4786"/>
                      <a:pt x="621" y="4771"/>
                      <a:pt x="578" y="4771"/>
                    </a:cubicBezTo>
                    <a:cubicBezTo>
                      <a:pt x="532" y="4771"/>
                      <a:pt x="485" y="4789"/>
                      <a:pt x="441" y="4826"/>
                    </a:cubicBezTo>
                    <a:cubicBezTo>
                      <a:pt x="382" y="4897"/>
                      <a:pt x="382" y="5004"/>
                      <a:pt x="465" y="5076"/>
                    </a:cubicBezTo>
                    <a:lnTo>
                      <a:pt x="1060" y="5636"/>
                    </a:lnTo>
                    <a:lnTo>
                      <a:pt x="1060" y="8267"/>
                    </a:lnTo>
                    <a:lnTo>
                      <a:pt x="358" y="7267"/>
                    </a:lnTo>
                    <a:cubicBezTo>
                      <a:pt x="319" y="7220"/>
                      <a:pt x="261" y="7189"/>
                      <a:pt x="205" y="7189"/>
                    </a:cubicBezTo>
                    <a:cubicBezTo>
                      <a:pt x="174" y="7189"/>
                      <a:pt x="145" y="7198"/>
                      <a:pt x="120" y="7219"/>
                    </a:cubicBezTo>
                    <a:cubicBezTo>
                      <a:pt x="48" y="7279"/>
                      <a:pt x="13" y="7386"/>
                      <a:pt x="72" y="7457"/>
                    </a:cubicBezTo>
                    <a:lnTo>
                      <a:pt x="1072" y="8850"/>
                    </a:lnTo>
                    <a:lnTo>
                      <a:pt x="1072" y="9231"/>
                    </a:lnTo>
                    <a:lnTo>
                      <a:pt x="322" y="8517"/>
                    </a:lnTo>
                    <a:cubicBezTo>
                      <a:pt x="288" y="8483"/>
                      <a:pt x="246" y="8468"/>
                      <a:pt x="203" y="8468"/>
                    </a:cubicBezTo>
                    <a:cubicBezTo>
                      <a:pt x="157" y="8468"/>
                      <a:pt x="110" y="8486"/>
                      <a:pt x="72" y="8517"/>
                    </a:cubicBezTo>
                    <a:cubicBezTo>
                      <a:pt x="1" y="8588"/>
                      <a:pt x="13" y="8695"/>
                      <a:pt x="72" y="8767"/>
                    </a:cubicBezTo>
                    <a:lnTo>
                      <a:pt x="1060" y="9719"/>
                    </a:lnTo>
                    <a:lnTo>
                      <a:pt x="1060" y="10303"/>
                    </a:lnTo>
                    <a:cubicBezTo>
                      <a:pt x="1060" y="10410"/>
                      <a:pt x="1132" y="10481"/>
                      <a:pt x="1239" y="10481"/>
                    </a:cubicBezTo>
                    <a:cubicBezTo>
                      <a:pt x="1334" y="10481"/>
                      <a:pt x="1418" y="10410"/>
                      <a:pt x="1418" y="10303"/>
                    </a:cubicBezTo>
                    <a:lnTo>
                      <a:pt x="1418" y="9719"/>
                    </a:lnTo>
                    <a:lnTo>
                      <a:pt x="2430" y="8695"/>
                    </a:lnTo>
                    <a:cubicBezTo>
                      <a:pt x="2501" y="8624"/>
                      <a:pt x="2501" y="8517"/>
                      <a:pt x="2430" y="8445"/>
                    </a:cubicBezTo>
                    <a:cubicBezTo>
                      <a:pt x="2388" y="8410"/>
                      <a:pt x="2343" y="8392"/>
                      <a:pt x="2299" y="8392"/>
                    </a:cubicBezTo>
                    <a:cubicBezTo>
                      <a:pt x="2254" y="8392"/>
                      <a:pt x="2209" y="8410"/>
                      <a:pt x="2168" y="8445"/>
                    </a:cubicBezTo>
                    <a:lnTo>
                      <a:pt x="1394" y="9219"/>
                    </a:lnTo>
                    <a:lnTo>
                      <a:pt x="1394" y="8767"/>
                    </a:lnTo>
                    <a:lnTo>
                      <a:pt x="2561" y="7183"/>
                    </a:lnTo>
                    <a:cubicBezTo>
                      <a:pt x="2823" y="6826"/>
                      <a:pt x="2965" y="6386"/>
                      <a:pt x="2965" y="5945"/>
                    </a:cubicBezTo>
                    <a:lnTo>
                      <a:pt x="2965" y="3338"/>
                    </a:lnTo>
                    <a:cubicBezTo>
                      <a:pt x="3001" y="3326"/>
                      <a:pt x="2977" y="3266"/>
                      <a:pt x="2930" y="3230"/>
                    </a:cubicBezTo>
                    <a:lnTo>
                      <a:pt x="2513" y="2897"/>
                    </a:lnTo>
                    <a:cubicBezTo>
                      <a:pt x="2370" y="2778"/>
                      <a:pt x="2346" y="2552"/>
                      <a:pt x="2489" y="2421"/>
                    </a:cubicBezTo>
                    <a:cubicBezTo>
                      <a:pt x="2918" y="1956"/>
                      <a:pt x="2989" y="1945"/>
                      <a:pt x="2989" y="1826"/>
                    </a:cubicBezTo>
                    <a:cubicBezTo>
                      <a:pt x="2977" y="1671"/>
                      <a:pt x="3084" y="944"/>
                      <a:pt x="2644" y="99"/>
                    </a:cubicBezTo>
                    <a:cubicBezTo>
                      <a:pt x="2610" y="32"/>
                      <a:pt x="2553" y="0"/>
                      <a:pt x="248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33442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75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678;p43">
            <a:extLst>
              <a:ext uri="{FF2B5EF4-FFF2-40B4-BE49-F238E27FC236}">
                <a16:creationId xmlns:a16="http://schemas.microsoft.com/office/drawing/2014/main" id="{CAF96670-9E94-46F5-9958-C9572426514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00234" y="373770"/>
            <a:ext cx="4632070" cy="1922242"/>
          </a:xfrm>
          <a:custGeom>
            <a:avLst/>
            <a:gdLst/>
            <a:ahLst/>
            <a:cxnLst/>
            <a:rect l="l" t="t" r="r" b="b"/>
            <a:pathLst>
              <a:path w="37696" h="24412" extrusionOk="0">
                <a:moveTo>
                  <a:pt x="8639" y="590"/>
                </a:moveTo>
                <a:lnTo>
                  <a:pt x="13155" y="786"/>
                </a:lnTo>
                <a:lnTo>
                  <a:pt x="17736" y="983"/>
                </a:lnTo>
                <a:lnTo>
                  <a:pt x="22513" y="1113"/>
                </a:lnTo>
                <a:lnTo>
                  <a:pt x="27290" y="1048"/>
                </a:lnTo>
                <a:lnTo>
                  <a:pt x="31937" y="983"/>
                </a:lnTo>
                <a:lnTo>
                  <a:pt x="32657" y="917"/>
                </a:lnTo>
                <a:lnTo>
                  <a:pt x="33377" y="983"/>
                </a:lnTo>
                <a:lnTo>
                  <a:pt x="34031" y="1048"/>
                </a:lnTo>
                <a:lnTo>
                  <a:pt x="34685" y="1179"/>
                </a:lnTo>
                <a:lnTo>
                  <a:pt x="35209" y="1441"/>
                </a:lnTo>
                <a:lnTo>
                  <a:pt x="35536" y="1571"/>
                </a:lnTo>
                <a:lnTo>
                  <a:pt x="35732" y="1768"/>
                </a:lnTo>
                <a:lnTo>
                  <a:pt x="35994" y="2030"/>
                </a:lnTo>
                <a:lnTo>
                  <a:pt x="36191" y="2291"/>
                </a:lnTo>
                <a:lnTo>
                  <a:pt x="36321" y="2619"/>
                </a:lnTo>
                <a:lnTo>
                  <a:pt x="36518" y="3011"/>
                </a:lnTo>
                <a:lnTo>
                  <a:pt x="36714" y="3927"/>
                </a:lnTo>
                <a:lnTo>
                  <a:pt x="36845" y="4844"/>
                </a:lnTo>
                <a:lnTo>
                  <a:pt x="36910" y="6742"/>
                </a:lnTo>
                <a:lnTo>
                  <a:pt x="37041" y="11192"/>
                </a:lnTo>
                <a:lnTo>
                  <a:pt x="37041" y="12370"/>
                </a:lnTo>
                <a:lnTo>
                  <a:pt x="37041" y="12959"/>
                </a:lnTo>
                <a:lnTo>
                  <a:pt x="36976" y="13548"/>
                </a:lnTo>
                <a:lnTo>
                  <a:pt x="36910" y="14137"/>
                </a:lnTo>
                <a:lnTo>
                  <a:pt x="36714" y="14660"/>
                </a:lnTo>
                <a:lnTo>
                  <a:pt x="36452" y="15184"/>
                </a:lnTo>
                <a:lnTo>
                  <a:pt x="36125" y="15707"/>
                </a:lnTo>
                <a:lnTo>
                  <a:pt x="35732" y="16035"/>
                </a:lnTo>
                <a:lnTo>
                  <a:pt x="35209" y="16362"/>
                </a:lnTo>
                <a:lnTo>
                  <a:pt x="34685" y="16558"/>
                </a:lnTo>
                <a:lnTo>
                  <a:pt x="34162" y="16754"/>
                </a:lnTo>
                <a:lnTo>
                  <a:pt x="33638" y="16885"/>
                </a:lnTo>
                <a:lnTo>
                  <a:pt x="33049" y="16951"/>
                </a:lnTo>
                <a:lnTo>
                  <a:pt x="26570" y="16951"/>
                </a:lnTo>
                <a:lnTo>
                  <a:pt x="21204" y="16885"/>
                </a:lnTo>
                <a:lnTo>
                  <a:pt x="15903" y="16754"/>
                </a:lnTo>
                <a:lnTo>
                  <a:pt x="10537" y="16623"/>
                </a:lnTo>
                <a:lnTo>
                  <a:pt x="10406" y="16689"/>
                </a:lnTo>
                <a:lnTo>
                  <a:pt x="10275" y="16558"/>
                </a:lnTo>
                <a:lnTo>
                  <a:pt x="10079" y="16558"/>
                </a:lnTo>
                <a:lnTo>
                  <a:pt x="9948" y="16623"/>
                </a:lnTo>
                <a:lnTo>
                  <a:pt x="9817" y="16754"/>
                </a:lnTo>
                <a:lnTo>
                  <a:pt x="9686" y="17605"/>
                </a:lnTo>
                <a:lnTo>
                  <a:pt x="9621" y="18456"/>
                </a:lnTo>
                <a:lnTo>
                  <a:pt x="9621" y="19372"/>
                </a:lnTo>
                <a:lnTo>
                  <a:pt x="9686" y="20223"/>
                </a:lnTo>
                <a:lnTo>
                  <a:pt x="9882" y="21074"/>
                </a:lnTo>
                <a:lnTo>
                  <a:pt x="10079" y="21859"/>
                </a:lnTo>
                <a:lnTo>
                  <a:pt x="10537" y="23561"/>
                </a:lnTo>
                <a:lnTo>
                  <a:pt x="9686" y="23102"/>
                </a:lnTo>
                <a:lnTo>
                  <a:pt x="8835" y="22448"/>
                </a:lnTo>
                <a:lnTo>
                  <a:pt x="8181" y="21794"/>
                </a:lnTo>
                <a:lnTo>
                  <a:pt x="7592" y="21008"/>
                </a:lnTo>
                <a:lnTo>
                  <a:pt x="7068" y="20157"/>
                </a:lnTo>
                <a:lnTo>
                  <a:pt x="6676" y="19241"/>
                </a:lnTo>
                <a:lnTo>
                  <a:pt x="6414" y="18260"/>
                </a:lnTo>
                <a:lnTo>
                  <a:pt x="6348" y="17212"/>
                </a:lnTo>
                <a:lnTo>
                  <a:pt x="6283" y="17082"/>
                </a:lnTo>
                <a:lnTo>
                  <a:pt x="6152" y="17016"/>
                </a:lnTo>
                <a:lnTo>
                  <a:pt x="6021" y="17016"/>
                </a:lnTo>
                <a:lnTo>
                  <a:pt x="5890" y="17147"/>
                </a:lnTo>
                <a:lnTo>
                  <a:pt x="5170" y="17016"/>
                </a:lnTo>
                <a:lnTo>
                  <a:pt x="4451" y="16951"/>
                </a:lnTo>
                <a:lnTo>
                  <a:pt x="3731" y="17016"/>
                </a:lnTo>
                <a:lnTo>
                  <a:pt x="3011" y="16951"/>
                </a:lnTo>
                <a:lnTo>
                  <a:pt x="2618" y="16885"/>
                </a:lnTo>
                <a:lnTo>
                  <a:pt x="2291" y="16820"/>
                </a:lnTo>
                <a:lnTo>
                  <a:pt x="1964" y="16623"/>
                </a:lnTo>
                <a:lnTo>
                  <a:pt x="1702" y="16427"/>
                </a:lnTo>
                <a:lnTo>
                  <a:pt x="1506" y="16231"/>
                </a:lnTo>
                <a:lnTo>
                  <a:pt x="1309" y="15969"/>
                </a:lnTo>
                <a:lnTo>
                  <a:pt x="1048" y="15380"/>
                </a:lnTo>
                <a:lnTo>
                  <a:pt x="851" y="14660"/>
                </a:lnTo>
                <a:lnTo>
                  <a:pt x="786" y="14006"/>
                </a:lnTo>
                <a:lnTo>
                  <a:pt x="655" y="12631"/>
                </a:lnTo>
                <a:lnTo>
                  <a:pt x="524" y="10341"/>
                </a:lnTo>
                <a:lnTo>
                  <a:pt x="459" y="9097"/>
                </a:lnTo>
                <a:lnTo>
                  <a:pt x="459" y="7920"/>
                </a:lnTo>
                <a:lnTo>
                  <a:pt x="524" y="6676"/>
                </a:lnTo>
                <a:lnTo>
                  <a:pt x="720" y="5498"/>
                </a:lnTo>
                <a:lnTo>
                  <a:pt x="982" y="4386"/>
                </a:lnTo>
                <a:lnTo>
                  <a:pt x="1178" y="3862"/>
                </a:lnTo>
                <a:lnTo>
                  <a:pt x="1440" y="3338"/>
                </a:lnTo>
                <a:lnTo>
                  <a:pt x="1702" y="2880"/>
                </a:lnTo>
                <a:lnTo>
                  <a:pt x="2029" y="2488"/>
                </a:lnTo>
                <a:lnTo>
                  <a:pt x="2356" y="2095"/>
                </a:lnTo>
                <a:lnTo>
                  <a:pt x="2749" y="1768"/>
                </a:lnTo>
                <a:lnTo>
                  <a:pt x="3142" y="1506"/>
                </a:lnTo>
                <a:lnTo>
                  <a:pt x="3600" y="1310"/>
                </a:lnTo>
                <a:lnTo>
                  <a:pt x="4058" y="1113"/>
                </a:lnTo>
                <a:lnTo>
                  <a:pt x="4581" y="917"/>
                </a:lnTo>
                <a:lnTo>
                  <a:pt x="5563" y="721"/>
                </a:lnTo>
                <a:lnTo>
                  <a:pt x="6545" y="590"/>
                </a:lnTo>
                <a:close/>
                <a:moveTo>
                  <a:pt x="7461" y="1"/>
                </a:moveTo>
                <a:lnTo>
                  <a:pt x="6545" y="66"/>
                </a:lnTo>
                <a:lnTo>
                  <a:pt x="5629" y="132"/>
                </a:lnTo>
                <a:lnTo>
                  <a:pt x="4712" y="328"/>
                </a:lnTo>
                <a:lnTo>
                  <a:pt x="3796" y="590"/>
                </a:lnTo>
                <a:lnTo>
                  <a:pt x="3011" y="983"/>
                </a:lnTo>
                <a:lnTo>
                  <a:pt x="2226" y="1441"/>
                </a:lnTo>
                <a:lnTo>
                  <a:pt x="1898" y="1768"/>
                </a:lnTo>
                <a:lnTo>
                  <a:pt x="1571" y="2095"/>
                </a:lnTo>
                <a:lnTo>
                  <a:pt x="1309" y="2488"/>
                </a:lnTo>
                <a:lnTo>
                  <a:pt x="1048" y="2880"/>
                </a:lnTo>
                <a:lnTo>
                  <a:pt x="786" y="3404"/>
                </a:lnTo>
                <a:lnTo>
                  <a:pt x="524" y="3927"/>
                </a:lnTo>
                <a:lnTo>
                  <a:pt x="393" y="4516"/>
                </a:lnTo>
                <a:lnTo>
                  <a:pt x="262" y="5105"/>
                </a:lnTo>
                <a:lnTo>
                  <a:pt x="131" y="6283"/>
                </a:lnTo>
                <a:lnTo>
                  <a:pt x="66" y="7461"/>
                </a:lnTo>
                <a:lnTo>
                  <a:pt x="0" y="9097"/>
                </a:lnTo>
                <a:lnTo>
                  <a:pt x="0" y="10734"/>
                </a:lnTo>
                <a:lnTo>
                  <a:pt x="66" y="12370"/>
                </a:lnTo>
                <a:lnTo>
                  <a:pt x="197" y="14006"/>
                </a:lnTo>
                <a:lnTo>
                  <a:pt x="328" y="14857"/>
                </a:lnTo>
                <a:lnTo>
                  <a:pt x="524" y="15707"/>
                </a:lnTo>
                <a:lnTo>
                  <a:pt x="720" y="16100"/>
                </a:lnTo>
                <a:lnTo>
                  <a:pt x="917" y="16427"/>
                </a:lnTo>
                <a:lnTo>
                  <a:pt x="1178" y="16754"/>
                </a:lnTo>
                <a:lnTo>
                  <a:pt x="1506" y="17082"/>
                </a:lnTo>
                <a:lnTo>
                  <a:pt x="2029" y="17343"/>
                </a:lnTo>
                <a:lnTo>
                  <a:pt x="2553" y="17474"/>
                </a:lnTo>
                <a:lnTo>
                  <a:pt x="3076" y="17540"/>
                </a:lnTo>
                <a:lnTo>
                  <a:pt x="3665" y="17540"/>
                </a:lnTo>
                <a:lnTo>
                  <a:pt x="4778" y="17474"/>
                </a:lnTo>
                <a:lnTo>
                  <a:pt x="5367" y="17474"/>
                </a:lnTo>
                <a:lnTo>
                  <a:pt x="5890" y="17540"/>
                </a:lnTo>
                <a:lnTo>
                  <a:pt x="5890" y="18129"/>
                </a:lnTo>
                <a:lnTo>
                  <a:pt x="6021" y="18718"/>
                </a:lnTo>
                <a:lnTo>
                  <a:pt x="6152" y="19241"/>
                </a:lnTo>
                <a:lnTo>
                  <a:pt x="6283" y="19765"/>
                </a:lnTo>
                <a:lnTo>
                  <a:pt x="6545" y="20288"/>
                </a:lnTo>
                <a:lnTo>
                  <a:pt x="6741" y="20812"/>
                </a:lnTo>
                <a:lnTo>
                  <a:pt x="7068" y="21270"/>
                </a:lnTo>
                <a:lnTo>
                  <a:pt x="7396" y="21728"/>
                </a:lnTo>
                <a:lnTo>
                  <a:pt x="7723" y="22186"/>
                </a:lnTo>
                <a:lnTo>
                  <a:pt x="8115" y="22579"/>
                </a:lnTo>
                <a:lnTo>
                  <a:pt x="8508" y="22972"/>
                </a:lnTo>
                <a:lnTo>
                  <a:pt x="8966" y="23299"/>
                </a:lnTo>
                <a:lnTo>
                  <a:pt x="9424" y="23626"/>
                </a:lnTo>
                <a:lnTo>
                  <a:pt x="9948" y="23953"/>
                </a:lnTo>
                <a:lnTo>
                  <a:pt x="10471" y="24149"/>
                </a:lnTo>
                <a:lnTo>
                  <a:pt x="10995" y="24411"/>
                </a:lnTo>
                <a:lnTo>
                  <a:pt x="11126" y="24411"/>
                </a:lnTo>
                <a:lnTo>
                  <a:pt x="11257" y="24280"/>
                </a:lnTo>
                <a:lnTo>
                  <a:pt x="11388" y="24149"/>
                </a:lnTo>
                <a:lnTo>
                  <a:pt x="11388" y="24019"/>
                </a:lnTo>
                <a:lnTo>
                  <a:pt x="10799" y="22317"/>
                </a:lnTo>
                <a:lnTo>
                  <a:pt x="10602" y="21466"/>
                </a:lnTo>
                <a:lnTo>
                  <a:pt x="10406" y="20616"/>
                </a:lnTo>
                <a:lnTo>
                  <a:pt x="10275" y="19765"/>
                </a:lnTo>
                <a:lnTo>
                  <a:pt x="10210" y="18914"/>
                </a:lnTo>
                <a:lnTo>
                  <a:pt x="10275" y="18063"/>
                </a:lnTo>
                <a:lnTo>
                  <a:pt x="10406" y="17147"/>
                </a:lnTo>
                <a:lnTo>
                  <a:pt x="10537" y="17212"/>
                </a:lnTo>
                <a:lnTo>
                  <a:pt x="22644" y="17409"/>
                </a:lnTo>
                <a:lnTo>
                  <a:pt x="28599" y="17540"/>
                </a:lnTo>
                <a:lnTo>
                  <a:pt x="31021" y="17605"/>
                </a:lnTo>
                <a:lnTo>
                  <a:pt x="32264" y="17605"/>
                </a:lnTo>
                <a:lnTo>
                  <a:pt x="33507" y="17474"/>
                </a:lnTo>
                <a:lnTo>
                  <a:pt x="33966" y="17409"/>
                </a:lnTo>
                <a:lnTo>
                  <a:pt x="34489" y="17278"/>
                </a:lnTo>
                <a:lnTo>
                  <a:pt x="34947" y="17082"/>
                </a:lnTo>
                <a:lnTo>
                  <a:pt x="35340" y="16951"/>
                </a:lnTo>
                <a:lnTo>
                  <a:pt x="35732" y="16689"/>
                </a:lnTo>
                <a:lnTo>
                  <a:pt x="36060" y="16493"/>
                </a:lnTo>
                <a:lnTo>
                  <a:pt x="36321" y="16165"/>
                </a:lnTo>
                <a:lnTo>
                  <a:pt x="36649" y="15904"/>
                </a:lnTo>
                <a:lnTo>
                  <a:pt x="36845" y="15576"/>
                </a:lnTo>
                <a:lnTo>
                  <a:pt x="37107" y="15184"/>
                </a:lnTo>
                <a:lnTo>
                  <a:pt x="37238" y="14791"/>
                </a:lnTo>
                <a:lnTo>
                  <a:pt x="37369" y="14398"/>
                </a:lnTo>
                <a:lnTo>
                  <a:pt x="37565" y="13482"/>
                </a:lnTo>
                <a:lnTo>
                  <a:pt x="37696" y="12501"/>
                </a:lnTo>
                <a:lnTo>
                  <a:pt x="37630" y="9883"/>
                </a:lnTo>
                <a:lnTo>
                  <a:pt x="37565" y="7265"/>
                </a:lnTo>
                <a:lnTo>
                  <a:pt x="37499" y="6153"/>
                </a:lnTo>
                <a:lnTo>
                  <a:pt x="37499" y="5040"/>
                </a:lnTo>
                <a:lnTo>
                  <a:pt x="37369" y="3927"/>
                </a:lnTo>
                <a:lnTo>
                  <a:pt x="37238" y="3338"/>
                </a:lnTo>
                <a:lnTo>
                  <a:pt x="37107" y="2815"/>
                </a:lnTo>
                <a:lnTo>
                  <a:pt x="36910" y="2291"/>
                </a:lnTo>
                <a:lnTo>
                  <a:pt x="36649" y="1833"/>
                </a:lnTo>
                <a:lnTo>
                  <a:pt x="36321" y="1441"/>
                </a:lnTo>
                <a:lnTo>
                  <a:pt x="35994" y="1179"/>
                </a:lnTo>
                <a:lnTo>
                  <a:pt x="35602" y="917"/>
                </a:lnTo>
                <a:lnTo>
                  <a:pt x="35209" y="721"/>
                </a:lnTo>
                <a:lnTo>
                  <a:pt x="34816" y="524"/>
                </a:lnTo>
                <a:lnTo>
                  <a:pt x="34358" y="459"/>
                </a:lnTo>
                <a:lnTo>
                  <a:pt x="33377" y="328"/>
                </a:lnTo>
                <a:lnTo>
                  <a:pt x="32395" y="328"/>
                </a:lnTo>
                <a:lnTo>
                  <a:pt x="30432" y="394"/>
                </a:lnTo>
                <a:lnTo>
                  <a:pt x="24476" y="459"/>
                </a:lnTo>
                <a:lnTo>
                  <a:pt x="18521" y="459"/>
                </a:lnTo>
                <a:lnTo>
                  <a:pt x="15772" y="328"/>
                </a:lnTo>
                <a:lnTo>
                  <a:pt x="12958" y="197"/>
                </a:lnTo>
                <a:lnTo>
                  <a:pt x="10210" y="66"/>
                </a:lnTo>
                <a:lnTo>
                  <a:pt x="7461" y="1"/>
                </a:lnTo>
                <a:close/>
              </a:path>
            </a:pathLst>
          </a:custGeom>
          <a:solidFill>
            <a:schemeClr val="accent3"/>
          </a:solidFill>
          <a:ln>
            <a:solidFill>
              <a:schemeClr val="accent5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1800" b="1" i="1" dirty="0"/>
              <a:t>The more the subscriber pays, the more comments</a:t>
            </a:r>
            <a:br>
              <a:rPr lang="en-US" dirty="0"/>
            </a:br>
            <a:endParaRPr lang="ar-SA" dirty="0"/>
          </a:p>
        </p:txBody>
      </p:sp>
      <p:grpSp>
        <p:nvGrpSpPr>
          <p:cNvPr id="13" name="مجموعة 46">
            <a:extLst>
              <a:ext uri="{FF2B5EF4-FFF2-40B4-BE49-F238E27FC236}">
                <a16:creationId xmlns:a16="http://schemas.microsoft.com/office/drawing/2014/main" id="{50B76289-5153-421C-A388-BD8C4B13151D}"/>
              </a:ext>
            </a:extLst>
          </p:cNvPr>
          <p:cNvGrpSpPr/>
          <p:nvPr/>
        </p:nvGrpSpPr>
        <p:grpSpPr>
          <a:xfrm>
            <a:off x="1721267" y="2312422"/>
            <a:ext cx="795002" cy="784703"/>
            <a:chOff x="1198386" y="2329767"/>
            <a:chExt cx="795002" cy="784703"/>
          </a:xfrm>
        </p:grpSpPr>
        <p:sp>
          <p:nvSpPr>
            <p:cNvPr id="14" name="Google Shape;1674;p43">
              <a:extLst>
                <a:ext uri="{FF2B5EF4-FFF2-40B4-BE49-F238E27FC236}">
                  <a16:creationId xmlns:a16="http://schemas.microsoft.com/office/drawing/2014/main" id="{8C282E9D-B628-4A34-AD2D-0D224EAE6C2C}"/>
                </a:ext>
              </a:extLst>
            </p:cNvPr>
            <p:cNvSpPr/>
            <p:nvPr/>
          </p:nvSpPr>
          <p:spPr>
            <a:xfrm>
              <a:off x="1198386" y="2329767"/>
              <a:ext cx="795002" cy="784703"/>
            </a:xfrm>
            <a:custGeom>
              <a:avLst/>
              <a:gdLst/>
              <a:ahLst/>
              <a:cxnLst/>
              <a:rect l="l" t="t" r="r" b="b"/>
              <a:pathLst>
                <a:path w="19110" h="18456" extrusionOk="0">
                  <a:moveTo>
                    <a:pt x="8442" y="590"/>
                  </a:moveTo>
                  <a:lnTo>
                    <a:pt x="8573" y="786"/>
                  </a:lnTo>
                  <a:lnTo>
                    <a:pt x="8769" y="786"/>
                  </a:lnTo>
                  <a:lnTo>
                    <a:pt x="9489" y="655"/>
                  </a:lnTo>
                  <a:lnTo>
                    <a:pt x="10929" y="655"/>
                  </a:lnTo>
                  <a:lnTo>
                    <a:pt x="11584" y="786"/>
                  </a:lnTo>
                  <a:lnTo>
                    <a:pt x="12303" y="917"/>
                  </a:lnTo>
                  <a:lnTo>
                    <a:pt x="12958" y="1113"/>
                  </a:lnTo>
                  <a:lnTo>
                    <a:pt x="13612" y="1310"/>
                  </a:lnTo>
                  <a:lnTo>
                    <a:pt x="14201" y="1637"/>
                  </a:lnTo>
                  <a:lnTo>
                    <a:pt x="14856" y="1964"/>
                  </a:lnTo>
                  <a:lnTo>
                    <a:pt x="15379" y="2422"/>
                  </a:lnTo>
                  <a:lnTo>
                    <a:pt x="15903" y="2815"/>
                  </a:lnTo>
                  <a:lnTo>
                    <a:pt x="16426" y="3339"/>
                  </a:lnTo>
                  <a:lnTo>
                    <a:pt x="16884" y="3862"/>
                  </a:lnTo>
                  <a:lnTo>
                    <a:pt x="17277" y="4451"/>
                  </a:lnTo>
                  <a:lnTo>
                    <a:pt x="17604" y="5105"/>
                  </a:lnTo>
                  <a:lnTo>
                    <a:pt x="17932" y="5760"/>
                  </a:lnTo>
                  <a:lnTo>
                    <a:pt x="18128" y="6414"/>
                  </a:lnTo>
                  <a:lnTo>
                    <a:pt x="18324" y="7069"/>
                  </a:lnTo>
                  <a:lnTo>
                    <a:pt x="18455" y="7789"/>
                  </a:lnTo>
                  <a:lnTo>
                    <a:pt x="18521" y="8443"/>
                  </a:lnTo>
                  <a:lnTo>
                    <a:pt x="18521" y="9163"/>
                  </a:lnTo>
                  <a:lnTo>
                    <a:pt x="18455" y="9817"/>
                  </a:lnTo>
                  <a:lnTo>
                    <a:pt x="18324" y="10537"/>
                  </a:lnTo>
                  <a:lnTo>
                    <a:pt x="18193" y="11192"/>
                  </a:lnTo>
                  <a:lnTo>
                    <a:pt x="17997" y="11846"/>
                  </a:lnTo>
                  <a:lnTo>
                    <a:pt x="17735" y="12435"/>
                  </a:lnTo>
                  <a:lnTo>
                    <a:pt x="17473" y="13090"/>
                  </a:lnTo>
                  <a:lnTo>
                    <a:pt x="17081" y="13679"/>
                  </a:lnTo>
                  <a:lnTo>
                    <a:pt x="16688" y="14268"/>
                  </a:lnTo>
                  <a:lnTo>
                    <a:pt x="16295" y="14791"/>
                  </a:lnTo>
                  <a:lnTo>
                    <a:pt x="15772" y="15249"/>
                  </a:lnTo>
                  <a:lnTo>
                    <a:pt x="15248" y="15707"/>
                  </a:lnTo>
                  <a:lnTo>
                    <a:pt x="14659" y="16165"/>
                  </a:lnTo>
                  <a:lnTo>
                    <a:pt x="14005" y="16558"/>
                  </a:lnTo>
                  <a:lnTo>
                    <a:pt x="13351" y="16951"/>
                  </a:lnTo>
                  <a:lnTo>
                    <a:pt x="12696" y="17213"/>
                  </a:lnTo>
                  <a:lnTo>
                    <a:pt x="11976" y="17474"/>
                  </a:lnTo>
                  <a:lnTo>
                    <a:pt x="11256" y="17605"/>
                  </a:lnTo>
                  <a:lnTo>
                    <a:pt x="10536" y="17736"/>
                  </a:lnTo>
                  <a:lnTo>
                    <a:pt x="9817" y="17802"/>
                  </a:lnTo>
                  <a:lnTo>
                    <a:pt x="9031" y="17867"/>
                  </a:lnTo>
                  <a:lnTo>
                    <a:pt x="8311" y="17802"/>
                  </a:lnTo>
                  <a:lnTo>
                    <a:pt x="7591" y="17671"/>
                  </a:lnTo>
                  <a:lnTo>
                    <a:pt x="6872" y="17474"/>
                  </a:lnTo>
                  <a:lnTo>
                    <a:pt x="6152" y="17278"/>
                  </a:lnTo>
                  <a:lnTo>
                    <a:pt x="5497" y="16951"/>
                  </a:lnTo>
                  <a:lnTo>
                    <a:pt x="4843" y="16624"/>
                  </a:lnTo>
                  <a:lnTo>
                    <a:pt x="4188" y="16165"/>
                  </a:lnTo>
                  <a:lnTo>
                    <a:pt x="3730" y="15773"/>
                  </a:lnTo>
                  <a:lnTo>
                    <a:pt x="3272" y="15315"/>
                  </a:lnTo>
                  <a:lnTo>
                    <a:pt x="2814" y="14857"/>
                  </a:lnTo>
                  <a:lnTo>
                    <a:pt x="2421" y="14333"/>
                  </a:lnTo>
                  <a:lnTo>
                    <a:pt x="2029" y="13809"/>
                  </a:lnTo>
                  <a:lnTo>
                    <a:pt x="1702" y="13220"/>
                  </a:lnTo>
                  <a:lnTo>
                    <a:pt x="1440" y="12697"/>
                  </a:lnTo>
                  <a:lnTo>
                    <a:pt x="1178" y="12042"/>
                  </a:lnTo>
                  <a:lnTo>
                    <a:pt x="982" y="11454"/>
                  </a:lnTo>
                  <a:lnTo>
                    <a:pt x="785" y="10799"/>
                  </a:lnTo>
                  <a:lnTo>
                    <a:pt x="720" y="10210"/>
                  </a:lnTo>
                  <a:lnTo>
                    <a:pt x="655" y="9556"/>
                  </a:lnTo>
                  <a:lnTo>
                    <a:pt x="655" y="8901"/>
                  </a:lnTo>
                  <a:lnTo>
                    <a:pt x="655" y="8247"/>
                  </a:lnTo>
                  <a:lnTo>
                    <a:pt x="785" y="7592"/>
                  </a:lnTo>
                  <a:lnTo>
                    <a:pt x="916" y="7003"/>
                  </a:lnTo>
                  <a:lnTo>
                    <a:pt x="1113" y="6283"/>
                  </a:lnTo>
                  <a:lnTo>
                    <a:pt x="1374" y="5694"/>
                  </a:lnTo>
                  <a:lnTo>
                    <a:pt x="1702" y="5105"/>
                  </a:lnTo>
                  <a:lnTo>
                    <a:pt x="2029" y="4582"/>
                  </a:lnTo>
                  <a:lnTo>
                    <a:pt x="2421" y="4058"/>
                  </a:lnTo>
                  <a:lnTo>
                    <a:pt x="2814" y="3600"/>
                  </a:lnTo>
                  <a:lnTo>
                    <a:pt x="3272" y="3142"/>
                  </a:lnTo>
                  <a:lnTo>
                    <a:pt x="3796" y="2750"/>
                  </a:lnTo>
                  <a:lnTo>
                    <a:pt x="4254" y="2357"/>
                  </a:lnTo>
                  <a:lnTo>
                    <a:pt x="4843" y="2030"/>
                  </a:lnTo>
                  <a:lnTo>
                    <a:pt x="5955" y="1441"/>
                  </a:lnTo>
                  <a:lnTo>
                    <a:pt x="7133" y="983"/>
                  </a:lnTo>
                  <a:lnTo>
                    <a:pt x="8442" y="590"/>
                  </a:lnTo>
                  <a:close/>
                  <a:moveTo>
                    <a:pt x="10536" y="1"/>
                  </a:moveTo>
                  <a:lnTo>
                    <a:pt x="9751" y="66"/>
                  </a:lnTo>
                  <a:lnTo>
                    <a:pt x="8900" y="132"/>
                  </a:lnTo>
                  <a:lnTo>
                    <a:pt x="8246" y="132"/>
                  </a:lnTo>
                  <a:lnTo>
                    <a:pt x="7591" y="197"/>
                  </a:lnTo>
                  <a:lnTo>
                    <a:pt x="6937" y="328"/>
                  </a:lnTo>
                  <a:lnTo>
                    <a:pt x="6348" y="524"/>
                  </a:lnTo>
                  <a:lnTo>
                    <a:pt x="5694" y="721"/>
                  </a:lnTo>
                  <a:lnTo>
                    <a:pt x="5105" y="1048"/>
                  </a:lnTo>
                  <a:lnTo>
                    <a:pt x="4516" y="1375"/>
                  </a:lnTo>
                  <a:lnTo>
                    <a:pt x="3927" y="1768"/>
                  </a:lnTo>
                  <a:lnTo>
                    <a:pt x="3403" y="2161"/>
                  </a:lnTo>
                  <a:lnTo>
                    <a:pt x="2880" y="2619"/>
                  </a:lnTo>
                  <a:lnTo>
                    <a:pt x="2421" y="3142"/>
                  </a:lnTo>
                  <a:lnTo>
                    <a:pt x="1963" y="3600"/>
                  </a:lnTo>
                  <a:lnTo>
                    <a:pt x="1571" y="4189"/>
                  </a:lnTo>
                  <a:lnTo>
                    <a:pt x="1243" y="4713"/>
                  </a:lnTo>
                  <a:lnTo>
                    <a:pt x="916" y="5302"/>
                  </a:lnTo>
                  <a:lnTo>
                    <a:pt x="655" y="5891"/>
                  </a:lnTo>
                  <a:lnTo>
                    <a:pt x="393" y="6545"/>
                  </a:lnTo>
                  <a:lnTo>
                    <a:pt x="196" y="7265"/>
                  </a:lnTo>
                  <a:lnTo>
                    <a:pt x="66" y="7920"/>
                  </a:lnTo>
                  <a:lnTo>
                    <a:pt x="0" y="8639"/>
                  </a:lnTo>
                  <a:lnTo>
                    <a:pt x="0" y="9359"/>
                  </a:lnTo>
                  <a:lnTo>
                    <a:pt x="66" y="10014"/>
                  </a:lnTo>
                  <a:lnTo>
                    <a:pt x="196" y="10734"/>
                  </a:lnTo>
                  <a:lnTo>
                    <a:pt x="327" y="11454"/>
                  </a:lnTo>
                  <a:lnTo>
                    <a:pt x="524" y="12108"/>
                  </a:lnTo>
                  <a:lnTo>
                    <a:pt x="785" y="12762"/>
                  </a:lnTo>
                  <a:lnTo>
                    <a:pt x="1113" y="13417"/>
                  </a:lnTo>
                  <a:lnTo>
                    <a:pt x="1440" y="14006"/>
                  </a:lnTo>
                  <a:lnTo>
                    <a:pt x="1832" y="14595"/>
                  </a:lnTo>
                  <a:lnTo>
                    <a:pt x="2225" y="15184"/>
                  </a:lnTo>
                  <a:lnTo>
                    <a:pt x="2749" y="15707"/>
                  </a:lnTo>
                  <a:lnTo>
                    <a:pt x="3272" y="16165"/>
                  </a:lnTo>
                  <a:lnTo>
                    <a:pt x="3861" y="16689"/>
                  </a:lnTo>
                  <a:lnTo>
                    <a:pt x="4516" y="17147"/>
                  </a:lnTo>
                  <a:lnTo>
                    <a:pt x="5170" y="17474"/>
                  </a:lnTo>
                  <a:lnTo>
                    <a:pt x="5890" y="17802"/>
                  </a:lnTo>
                  <a:lnTo>
                    <a:pt x="6610" y="18063"/>
                  </a:lnTo>
                  <a:lnTo>
                    <a:pt x="7330" y="18260"/>
                  </a:lnTo>
                  <a:lnTo>
                    <a:pt x="8050" y="18391"/>
                  </a:lnTo>
                  <a:lnTo>
                    <a:pt x="8835" y="18456"/>
                  </a:lnTo>
                  <a:lnTo>
                    <a:pt x="9555" y="18456"/>
                  </a:lnTo>
                  <a:lnTo>
                    <a:pt x="10340" y="18391"/>
                  </a:lnTo>
                  <a:lnTo>
                    <a:pt x="11125" y="18325"/>
                  </a:lnTo>
                  <a:lnTo>
                    <a:pt x="11845" y="18129"/>
                  </a:lnTo>
                  <a:lnTo>
                    <a:pt x="12565" y="17932"/>
                  </a:lnTo>
                  <a:lnTo>
                    <a:pt x="13285" y="17605"/>
                  </a:lnTo>
                  <a:lnTo>
                    <a:pt x="14005" y="17278"/>
                  </a:lnTo>
                  <a:lnTo>
                    <a:pt x="14659" y="16885"/>
                  </a:lnTo>
                  <a:lnTo>
                    <a:pt x="15314" y="16493"/>
                  </a:lnTo>
                  <a:lnTo>
                    <a:pt x="15903" y="15969"/>
                  </a:lnTo>
                  <a:lnTo>
                    <a:pt x="16426" y="15511"/>
                  </a:lnTo>
                  <a:lnTo>
                    <a:pt x="16950" y="14922"/>
                  </a:lnTo>
                  <a:lnTo>
                    <a:pt x="17408" y="14333"/>
                  </a:lnTo>
                  <a:lnTo>
                    <a:pt x="17801" y="13744"/>
                  </a:lnTo>
                  <a:lnTo>
                    <a:pt x="18128" y="13090"/>
                  </a:lnTo>
                  <a:lnTo>
                    <a:pt x="18455" y="12370"/>
                  </a:lnTo>
                  <a:lnTo>
                    <a:pt x="18717" y="11715"/>
                  </a:lnTo>
                  <a:lnTo>
                    <a:pt x="18913" y="10995"/>
                  </a:lnTo>
                  <a:lnTo>
                    <a:pt x="19044" y="10276"/>
                  </a:lnTo>
                  <a:lnTo>
                    <a:pt x="19110" y="9490"/>
                  </a:lnTo>
                  <a:lnTo>
                    <a:pt x="19110" y="8770"/>
                  </a:lnTo>
                  <a:lnTo>
                    <a:pt x="19110" y="8050"/>
                  </a:lnTo>
                  <a:lnTo>
                    <a:pt x="18979" y="7265"/>
                  </a:lnTo>
                  <a:lnTo>
                    <a:pt x="18848" y="6545"/>
                  </a:lnTo>
                  <a:lnTo>
                    <a:pt x="18586" y="5694"/>
                  </a:lnTo>
                  <a:lnTo>
                    <a:pt x="18259" y="4975"/>
                  </a:lnTo>
                  <a:lnTo>
                    <a:pt x="17866" y="4255"/>
                  </a:lnTo>
                  <a:lnTo>
                    <a:pt x="17408" y="3600"/>
                  </a:lnTo>
                  <a:lnTo>
                    <a:pt x="16884" y="2946"/>
                  </a:lnTo>
                  <a:lnTo>
                    <a:pt x="16361" y="2422"/>
                  </a:lnTo>
                  <a:lnTo>
                    <a:pt x="15706" y="1899"/>
                  </a:lnTo>
                  <a:lnTo>
                    <a:pt x="15052" y="1441"/>
                  </a:lnTo>
                  <a:lnTo>
                    <a:pt x="14398" y="1048"/>
                  </a:lnTo>
                  <a:lnTo>
                    <a:pt x="13678" y="721"/>
                  </a:lnTo>
                  <a:lnTo>
                    <a:pt x="12958" y="459"/>
                  </a:lnTo>
                  <a:lnTo>
                    <a:pt x="12173" y="197"/>
                  </a:lnTo>
                  <a:lnTo>
                    <a:pt x="11387" y="66"/>
                  </a:lnTo>
                  <a:lnTo>
                    <a:pt x="105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/>
            </a:p>
          </p:txBody>
        </p:sp>
        <p:sp>
          <p:nvSpPr>
            <p:cNvPr id="15" name="Google Shape;1695;p43">
              <a:extLst>
                <a:ext uri="{FF2B5EF4-FFF2-40B4-BE49-F238E27FC236}">
                  <a16:creationId xmlns:a16="http://schemas.microsoft.com/office/drawing/2014/main" id="{EDA517BF-8622-4770-A01C-7B13A6D43094}"/>
                </a:ext>
              </a:extLst>
            </p:cNvPr>
            <p:cNvSpPr/>
            <p:nvPr/>
          </p:nvSpPr>
          <p:spPr>
            <a:xfrm>
              <a:off x="1367723" y="2578420"/>
              <a:ext cx="416528" cy="26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 dirty="0"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06</a:t>
              </a:r>
              <a:endParaRPr sz="1600" b="1" dirty="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672C2F78-52E3-4A7A-B629-C36AAB3C2D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5980" y="1675288"/>
            <a:ext cx="3480415" cy="2689804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54D89FDE-B337-4B3A-9447-199357C6800D}"/>
              </a:ext>
            </a:extLst>
          </p:cNvPr>
          <p:cNvSpPr txBox="1"/>
          <p:nvPr/>
        </p:nvSpPr>
        <p:spPr>
          <a:xfrm>
            <a:off x="6829425" y="183895"/>
            <a:ext cx="46291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Udemy Courses</a:t>
            </a:r>
          </a:p>
        </p:txBody>
      </p:sp>
      <p:grpSp>
        <p:nvGrpSpPr>
          <p:cNvPr id="19" name="مجموعة 33">
            <a:extLst>
              <a:ext uri="{FF2B5EF4-FFF2-40B4-BE49-F238E27FC236}">
                <a16:creationId xmlns:a16="http://schemas.microsoft.com/office/drawing/2014/main" id="{5A1B3313-6239-4C7B-83B0-852768A3314C}"/>
              </a:ext>
            </a:extLst>
          </p:cNvPr>
          <p:cNvGrpSpPr/>
          <p:nvPr/>
        </p:nvGrpSpPr>
        <p:grpSpPr>
          <a:xfrm>
            <a:off x="6334395" y="20406"/>
            <a:ext cx="2725233" cy="578115"/>
            <a:chOff x="2401105" y="1404277"/>
            <a:chExt cx="2245396" cy="382387"/>
          </a:xfrm>
        </p:grpSpPr>
        <p:sp>
          <p:nvSpPr>
            <p:cNvPr id="20" name="Google Shape;805;p29">
              <a:extLst>
                <a:ext uri="{FF2B5EF4-FFF2-40B4-BE49-F238E27FC236}">
                  <a16:creationId xmlns:a16="http://schemas.microsoft.com/office/drawing/2014/main" id="{810CB131-2A77-4F4E-B100-9E98502B6B0F}"/>
                </a:ext>
              </a:extLst>
            </p:cNvPr>
            <p:cNvSpPr/>
            <p:nvPr/>
          </p:nvSpPr>
          <p:spPr>
            <a:xfrm>
              <a:off x="2401105" y="1404277"/>
              <a:ext cx="2044863" cy="382387"/>
            </a:xfrm>
            <a:custGeom>
              <a:avLst/>
              <a:gdLst/>
              <a:ahLst/>
              <a:cxnLst/>
              <a:rect l="l" t="t" r="r" b="b"/>
              <a:pathLst>
                <a:path w="66116" h="15884" fill="none" extrusionOk="0">
                  <a:moveTo>
                    <a:pt x="66116" y="15884"/>
                  </a:moveTo>
                  <a:lnTo>
                    <a:pt x="1" y="15884"/>
                  </a:lnTo>
                  <a:lnTo>
                    <a:pt x="5680" y="7847"/>
                  </a:lnTo>
                  <a:lnTo>
                    <a:pt x="1" y="1"/>
                  </a:lnTo>
                  <a:lnTo>
                    <a:pt x="66116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bg2">
                  <a:lumMod val="75000"/>
                </a:schemeClr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dirty="0">
                <a:solidFill>
                  <a:schemeClr val="accent1"/>
                </a:solidFill>
                <a:cs typeface="+mj-cs"/>
              </a:endParaRPr>
            </a:p>
          </p:txBody>
        </p:sp>
        <p:grpSp>
          <p:nvGrpSpPr>
            <p:cNvPr id="21" name="Google Shape;28855;p73">
              <a:extLst>
                <a:ext uri="{FF2B5EF4-FFF2-40B4-BE49-F238E27FC236}">
                  <a16:creationId xmlns:a16="http://schemas.microsoft.com/office/drawing/2014/main" id="{D912316F-B22A-45A7-9561-61EF5AD61963}"/>
                </a:ext>
              </a:extLst>
            </p:cNvPr>
            <p:cNvGrpSpPr/>
            <p:nvPr/>
          </p:nvGrpSpPr>
          <p:grpSpPr>
            <a:xfrm>
              <a:off x="4547207" y="1438672"/>
              <a:ext cx="99294" cy="217178"/>
              <a:chOff x="2347450" y="1954564"/>
              <a:chExt cx="113638" cy="373168"/>
            </a:xfrm>
            <a:solidFill>
              <a:schemeClr val="bg1"/>
            </a:solidFill>
          </p:grpSpPr>
          <p:sp>
            <p:nvSpPr>
              <p:cNvPr id="22" name="Google Shape;28856;p73">
                <a:extLst>
                  <a:ext uri="{FF2B5EF4-FFF2-40B4-BE49-F238E27FC236}">
                    <a16:creationId xmlns:a16="http://schemas.microsoft.com/office/drawing/2014/main" id="{C6DB6411-F6DF-422D-9839-47E04ED88459}"/>
                  </a:ext>
                </a:extLst>
              </p:cNvPr>
              <p:cNvSpPr/>
              <p:nvPr/>
            </p:nvSpPr>
            <p:spPr>
              <a:xfrm>
                <a:off x="2347450" y="1954564"/>
                <a:ext cx="89022" cy="261819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8232" extrusionOk="0">
                    <a:moveTo>
                      <a:pt x="1799" y="0"/>
                    </a:moveTo>
                    <a:cubicBezTo>
                      <a:pt x="1610" y="0"/>
                      <a:pt x="1422" y="78"/>
                      <a:pt x="1286" y="231"/>
                    </a:cubicBezTo>
                    <a:lnTo>
                      <a:pt x="786" y="814"/>
                    </a:lnTo>
                    <a:cubicBezTo>
                      <a:pt x="274" y="1386"/>
                      <a:pt x="1" y="2124"/>
                      <a:pt x="1" y="2898"/>
                    </a:cubicBezTo>
                    <a:lnTo>
                      <a:pt x="1" y="4874"/>
                    </a:lnTo>
                    <a:cubicBezTo>
                      <a:pt x="1" y="5077"/>
                      <a:pt x="394" y="5124"/>
                      <a:pt x="394" y="5434"/>
                    </a:cubicBezTo>
                    <a:cubicBezTo>
                      <a:pt x="394" y="5636"/>
                      <a:pt x="239" y="5708"/>
                      <a:pt x="60" y="5934"/>
                    </a:cubicBezTo>
                    <a:cubicBezTo>
                      <a:pt x="24" y="5958"/>
                      <a:pt x="13" y="6005"/>
                      <a:pt x="13" y="6053"/>
                    </a:cubicBezTo>
                    <a:lnTo>
                      <a:pt x="13" y="7279"/>
                    </a:lnTo>
                    <a:cubicBezTo>
                      <a:pt x="13" y="7577"/>
                      <a:pt x="72" y="7863"/>
                      <a:pt x="191" y="8137"/>
                    </a:cubicBezTo>
                    <a:cubicBezTo>
                      <a:pt x="215" y="8196"/>
                      <a:pt x="274" y="8232"/>
                      <a:pt x="358" y="8232"/>
                    </a:cubicBezTo>
                    <a:cubicBezTo>
                      <a:pt x="477" y="8232"/>
                      <a:pt x="560" y="8101"/>
                      <a:pt x="513" y="7982"/>
                    </a:cubicBezTo>
                    <a:cubicBezTo>
                      <a:pt x="417" y="7756"/>
                      <a:pt x="394" y="7089"/>
                      <a:pt x="370" y="6113"/>
                    </a:cubicBezTo>
                    <a:cubicBezTo>
                      <a:pt x="489" y="5958"/>
                      <a:pt x="775" y="5815"/>
                      <a:pt x="775" y="5422"/>
                    </a:cubicBezTo>
                    <a:cubicBezTo>
                      <a:pt x="775" y="5005"/>
                      <a:pt x="441" y="4839"/>
                      <a:pt x="370" y="4779"/>
                    </a:cubicBezTo>
                    <a:lnTo>
                      <a:pt x="370" y="2874"/>
                    </a:lnTo>
                    <a:cubicBezTo>
                      <a:pt x="370" y="2195"/>
                      <a:pt x="620" y="1541"/>
                      <a:pt x="1072" y="1029"/>
                    </a:cubicBezTo>
                    <a:lnTo>
                      <a:pt x="1572" y="457"/>
                    </a:lnTo>
                    <a:cubicBezTo>
                      <a:pt x="1636" y="381"/>
                      <a:pt x="1727" y="343"/>
                      <a:pt x="1816" y="343"/>
                    </a:cubicBezTo>
                    <a:cubicBezTo>
                      <a:pt x="1908" y="343"/>
                      <a:pt x="2000" y="384"/>
                      <a:pt x="2060" y="469"/>
                    </a:cubicBezTo>
                    <a:lnTo>
                      <a:pt x="2477" y="969"/>
                    </a:lnTo>
                    <a:cubicBezTo>
                      <a:pt x="2512" y="1018"/>
                      <a:pt x="2567" y="1042"/>
                      <a:pt x="2623" y="1042"/>
                    </a:cubicBezTo>
                    <a:cubicBezTo>
                      <a:pt x="2663" y="1042"/>
                      <a:pt x="2704" y="1030"/>
                      <a:pt x="2739" y="1005"/>
                    </a:cubicBezTo>
                    <a:cubicBezTo>
                      <a:pt x="2799" y="933"/>
                      <a:pt x="2799" y="826"/>
                      <a:pt x="2739" y="755"/>
                    </a:cubicBezTo>
                    <a:lnTo>
                      <a:pt x="2322" y="243"/>
                    </a:lnTo>
                    <a:cubicBezTo>
                      <a:pt x="2184" y="81"/>
                      <a:pt x="1991" y="0"/>
                      <a:pt x="179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8857;p73">
                <a:extLst>
                  <a:ext uri="{FF2B5EF4-FFF2-40B4-BE49-F238E27FC236}">
                    <a16:creationId xmlns:a16="http://schemas.microsoft.com/office/drawing/2014/main" id="{D86FC099-92D5-4B9D-B264-71B695E09FA5}"/>
                  </a:ext>
                </a:extLst>
              </p:cNvPr>
              <p:cNvSpPr/>
              <p:nvPr/>
            </p:nvSpPr>
            <p:spPr>
              <a:xfrm>
                <a:off x="2362970" y="1994352"/>
                <a:ext cx="98118" cy="333380"/>
              </a:xfrm>
              <a:custGeom>
                <a:avLst/>
                <a:gdLst/>
                <a:ahLst/>
                <a:cxnLst/>
                <a:rect l="l" t="t" r="r" b="b"/>
                <a:pathLst>
                  <a:path w="3085" h="10482" extrusionOk="0">
                    <a:moveTo>
                      <a:pt x="2488" y="0"/>
                    </a:moveTo>
                    <a:cubicBezTo>
                      <a:pt x="2461" y="0"/>
                      <a:pt x="2434" y="5"/>
                      <a:pt x="2406" y="16"/>
                    </a:cubicBezTo>
                    <a:cubicBezTo>
                      <a:pt x="2322" y="63"/>
                      <a:pt x="2287" y="171"/>
                      <a:pt x="2334" y="254"/>
                    </a:cubicBezTo>
                    <a:cubicBezTo>
                      <a:pt x="2703" y="1004"/>
                      <a:pt x="2620" y="1623"/>
                      <a:pt x="2632" y="1742"/>
                    </a:cubicBezTo>
                    <a:lnTo>
                      <a:pt x="2227" y="2159"/>
                    </a:lnTo>
                    <a:cubicBezTo>
                      <a:pt x="1965" y="2445"/>
                      <a:pt x="1989" y="2909"/>
                      <a:pt x="2287" y="3147"/>
                    </a:cubicBezTo>
                    <a:lnTo>
                      <a:pt x="2632" y="3433"/>
                    </a:lnTo>
                    <a:lnTo>
                      <a:pt x="2632" y="5957"/>
                    </a:lnTo>
                    <a:cubicBezTo>
                      <a:pt x="2632" y="6326"/>
                      <a:pt x="2513" y="6683"/>
                      <a:pt x="2287" y="6981"/>
                    </a:cubicBezTo>
                    <a:lnTo>
                      <a:pt x="1406" y="8172"/>
                    </a:lnTo>
                    <a:lnTo>
                      <a:pt x="1406" y="4171"/>
                    </a:lnTo>
                    <a:lnTo>
                      <a:pt x="2203" y="3588"/>
                    </a:lnTo>
                    <a:cubicBezTo>
                      <a:pt x="2275" y="3528"/>
                      <a:pt x="2287" y="3433"/>
                      <a:pt x="2251" y="3350"/>
                    </a:cubicBezTo>
                    <a:cubicBezTo>
                      <a:pt x="2215" y="3307"/>
                      <a:pt x="2162" y="3285"/>
                      <a:pt x="2108" y="3285"/>
                    </a:cubicBezTo>
                    <a:cubicBezTo>
                      <a:pt x="2071" y="3285"/>
                      <a:pt x="2034" y="3295"/>
                      <a:pt x="2001" y="3314"/>
                    </a:cubicBezTo>
                    <a:lnTo>
                      <a:pt x="1430" y="3742"/>
                    </a:lnTo>
                    <a:lnTo>
                      <a:pt x="1430" y="230"/>
                    </a:lnTo>
                    <a:cubicBezTo>
                      <a:pt x="1430" y="123"/>
                      <a:pt x="1358" y="51"/>
                      <a:pt x="1251" y="51"/>
                    </a:cubicBezTo>
                    <a:cubicBezTo>
                      <a:pt x="1144" y="51"/>
                      <a:pt x="1072" y="123"/>
                      <a:pt x="1072" y="230"/>
                    </a:cubicBezTo>
                    <a:lnTo>
                      <a:pt x="1072" y="1349"/>
                    </a:lnTo>
                    <a:lnTo>
                      <a:pt x="656" y="992"/>
                    </a:lnTo>
                    <a:cubicBezTo>
                      <a:pt x="622" y="964"/>
                      <a:pt x="579" y="949"/>
                      <a:pt x="537" y="949"/>
                    </a:cubicBezTo>
                    <a:cubicBezTo>
                      <a:pt x="490" y="949"/>
                      <a:pt x="443" y="967"/>
                      <a:pt x="406" y="1004"/>
                    </a:cubicBezTo>
                    <a:cubicBezTo>
                      <a:pt x="346" y="1075"/>
                      <a:pt x="346" y="1183"/>
                      <a:pt x="417" y="1254"/>
                    </a:cubicBezTo>
                    <a:cubicBezTo>
                      <a:pt x="906" y="1683"/>
                      <a:pt x="1037" y="1826"/>
                      <a:pt x="1060" y="1826"/>
                    </a:cubicBezTo>
                    <a:lnTo>
                      <a:pt x="1060" y="5135"/>
                    </a:lnTo>
                    <a:lnTo>
                      <a:pt x="703" y="4814"/>
                    </a:lnTo>
                    <a:cubicBezTo>
                      <a:pt x="663" y="4786"/>
                      <a:pt x="621" y="4771"/>
                      <a:pt x="578" y="4771"/>
                    </a:cubicBezTo>
                    <a:cubicBezTo>
                      <a:pt x="532" y="4771"/>
                      <a:pt x="485" y="4789"/>
                      <a:pt x="441" y="4826"/>
                    </a:cubicBezTo>
                    <a:cubicBezTo>
                      <a:pt x="382" y="4897"/>
                      <a:pt x="382" y="5004"/>
                      <a:pt x="465" y="5076"/>
                    </a:cubicBezTo>
                    <a:lnTo>
                      <a:pt x="1060" y="5636"/>
                    </a:lnTo>
                    <a:lnTo>
                      <a:pt x="1060" y="8267"/>
                    </a:lnTo>
                    <a:lnTo>
                      <a:pt x="358" y="7267"/>
                    </a:lnTo>
                    <a:cubicBezTo>
                      <a:pt x="319" y="7220"/>
                      <a:pt x="261" y="7189"/>
                      <a:pt x="205" y="7189"/>
                    </a:cubicBezTo>
                    <a:cubicBezTo>
                      <a:pt x="174" y="7189"/>
                      <a:pt x="145" y="7198"/>
                      <a:pt x="120" y="7219"/>
                    </a:cubicBezTo>
                    <a:cubicBezTo>
                      <a:pt x="48" y="7279"/>
                      <a:pt x="13" y="7386"/>
                      <a:pt x="72" y="7457"/>
                    </a:cubicBezTo>
                    <a:lnTo>
                      <a:pt x="1072" y="8850"/>
                    </a:lnTo>
                    <a:lnTo>
                      <a:pt x="1072" y="9231"/>
                    </a:lnTo>
                    <a:lnTo>
                      <a:pt x="322" y="8517"/>
                    </a:lnTo>
                    <a:cubicBezTo>
                      <a:pt x="288" y="8483"/>
                      <a:pt x="246" y="8468"/>
                      <a:pt x="203" y="8468"/>
                    </a:cubicBezTo>
                    <a:cubicBezTo>
                      <a:pt x="157" y="8468"/>
                      <a:pt x="110" y="8486"/>
                      <a:pt x="72" y="8517"/>
                    </a:cubicBezTo>
                    <a:cubicBezTo>
                      <a:pt x="1" y="8588"/>
                      <a:pt x="13" y="8695"/>
                      <a:pt x="72" y="8767"/>
                    </a:cubicBezTo>
                    <a:lnTo>
                      <a:pt x="1060" y="9719"/>
                    </a:lnTo>
                    <a:lnTo>
                      <a:pt x="1060" y="10303"/>
                    </a:lnTo>
                    <a:cubicBezTo>
                      <a:pt x="1060" y="10410"/>
                      <a:pt x="1132" y="10481"/>
                      <a:pt x="1239" y="10481"/>
                    </a:cubicBezTo>
                    <a:cubicBezTo>
                      <a:pt x="1334" y="10481"/>
                      <a:pt x="1418" y="10410"/>
                      <a:pt x="1418" y="10303"/>
                    </a:cubicBezTo>
                    <a:lnTo>
                      <a:pt x="1418" y="9719"/>
                    </a:lnTo>
                    <a:lnTo>
                      <a:pt x="2430" y="8695"/>
                    </a:lnTo>
                    <a:cubicBezTo>
                      <a:pt x="2501" y="8624"/>
                      <a:pt x="2501" y="8517"/>
                      <a:pt x="2430" y="8445"/>
                    </a:cubicBezTo>
                    <a:cubicBezTo>
                      <a:pt x="2388" y="8410"/>
                      <a:pt x="2343" y="8392"/>
                      <a:pt x="2299" y="8392"/>
                    </a:cubicBezTo>
                    <a:cubicBezTo>
                      <a:pt x="2254" y="8392"/>
                      <a:pt x="2209" y="8410"/>
                      <a:pt x="2168" y="8445"/>
                    </a:cubicBezTo>
                    <a:lnTo>
                      <a:pt x="1394" y="9219"/>
                    </a:lnTo>
                    <a:lnTo>
                      <a:pt x="1394" y="8767"/>
                    </a:lnTo>
                    <a:lnTo>
                      <a:pt x="2561" y="7183"/>
                    </a:lnTo>
                    <a:cubicBezTo>
                      <a:pt x="2823" y="6826"/>
                      <a:pt x="2965" y="6386"/>
                      <a:pt x="2965" y="5945"/>
                    </a:cubicBezTo>
                    <a:lnTo>
                      <a:pt x="2965" y="3338"/>
                    </a:lnTo>
                    <a:cubicBezTo>
                      <a:pt x="3001" y="3326"/>
                      <a:pt x="2977" y="3266"/>
                      <a:pt x="2930" y="3230"/>
                    </a:cubicBezTo>
                    <a:lnTo>
                      <a:pt x="2513" y="2897"/>
                    </a:lnTo>
                    <a:cubicBezTo>
                      <a:pt x="2370" y="2778"/>
                      <a:pt x="2346" y="2552"/>
                      <a:pt x="2489" y="2421"/>
                    </a:cubicBezTo>
                    <a:cubicBezTo>
                      <a:pt x="2918" y="1956"/>
                      <a:pt x="2989" y="1945"/>
                      <a:pt x="2989" y="1826"/>
                    </a:cubicBezTo>
                    <a:cubicBezTo>
                      <a:pt x="2977" y="1671"/>
                      <a:pt x="3084" y="944"/>
                      <a:pt x="2644" y="99"/>
                    </a:cubicBezTo>
                    <a:cubicBezTo>
                      <a:pt x="2610" y="32"/>
                      <a:pt x="2553" y="0"/>
                      <a:pt x="248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84057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75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E5F0EC86-A1D6-4167-B198-CC2EA3F7B804}"/>
              </a:ext>
            </a:extLst>
          </p:cNvPr>
          <p:cNvSpPr>
            <a:spLocks noGrp="1"/>
          </p:cNvSpPr>
          <p:nvPr>
            <p:ph type="title" idx="5"/>
          </p:nvPr>
        </p:nvSpPr>
        <p:spPr/>
        <p:txBody>
          <a:bodyPr/>
          <a:lstStyle/>
          <a:p>
            <a:endParaRPr lang="ar-SA" dirty="0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F4CD289E-EDD3-40D3-89D0-BBB0881A0390}"/>
              </a:ext>
            </a:extLst>
          </p:cNvPr>
          <p:cNvSpPr>
            <a:spLocks noGrp="1"/>
          </p:cNvSpPr>
          <p:nvPr>
            <p:ph type="subTitle" idx="6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13" name="Google Shape;1678;p43">
            <a:extLst>
              <a:ext uri="{FF2B5EF4-FFF2-40B4-BE49-F238E27FC236}">
                <a16:creationId xmlns:a16="http://schemas.microsoft.com/office/drawing/2014/main" id="{80DA0724-64B4-498D-8450-737EB6A47607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226931" y="273653"/>
            <a:ext cx="3537460" cy="1311622"/>
          </a:xfrm>
          <a:custGeom>
            <a:avLst/>
            <a:gdLst/>
            <a:ahLst/>
            <a:cxnLst/>
            <a:rect l="l" t="t" r="r" b="b"/>
            <a:pathLst>
              <a:path w="37696" h="24412" extrusionOk="0">
                <a:moveTo>
                  <a:pt x="8639" y="590"/>
                </a:moveTo>
                <a:lnTo>
                  <a:pt x="13155" y="786"/>
                </a:lnTo>
                <a:lnTo>
                  <a:pt x="17736" y="983"/>
                </a:lnTo>
                <a:lnTo>
                  <a:pt x="22513" y="1113"/>
                </a:lnTo>
                <a:lnTo>
                  <a:pt x="27290" y="1048"/>
                </a:lnTo>
                <a:lnTo>
                  <a:pt x="31937" y="983"/>
                </a:lnTo>
                <a:lnTo>
                  <a:pt x="32657" y="917"/>
                </a:lnTo>
                <a:lnTo>
                  <a:pt x="33377" y="983"/>
                </a:lnTo>
                <a:lnTo>
                  <a:pt x="34031" y="1048"/>
                </a:lnTo>
                <a:lnTo>
                  <a:pt x="34685" y="1179"/>
                </a:lnTo>
                <a:lnTo>
                  <a:pt x="35209" y="1441"/>
                </a:lnTo>
                <a:lnTo>
                  <a:pt x="35536" y="1571"/>
                </a:lnTo>
                <a:lnTo>
                  <a:pt x="35732" y="1768"/>
                </a:lnTo>
                <a:lnTo>
                  <a:pt x="35994" y="2030"/>
                </a:lnTo>
                <a:lnTo>
                  <a:pt x="36191" y="2291"/>
                </a:lnTo>
                <a:lnTo>
                  <a:pt x="36321" y="2619"/>
                </a:lnTo>
                <a:lnTo>
                  <a:pt x="36518" y="3011"/>
                </a:lnTo>
                <a:lnTo>
                  <a:pt x="36714" y="3927"/>
                </a:lnTo>
                <a:lnTo>
                  <a:pt x="36845" y="4844"/>
                </a:lnTo>
                <a:lnTo>
                  <a:pt x="36910" y="6742"/>
                </a:lnTo>
                <a:lnTo>
                  <a:pt x="37041" y="11192"/>
                </a:lnTo>
                <a:lnTo>
                  <a:pt x="37041" y="12370"/>
                </a:lnTo>
                <a:lnTo>
                  <a:pt x="37041" y="12959"/>
                </a:lnTo>
                <a:lnTo>
                  <a:pt x="36976" y="13548"/>
                </a:lnTo>
                <a:lnTo>
                  <a:pt x="36910" y="14137"/>
                </a:lnTo>
                <a:lnTo>
                  <a:pt x="36714" y="14660"/>
                </a:lnTo>
                <a:lnTo>
                  <a:pt x="36452" y="15184"/>
                </a:lnTo>
                <a:lnTo>
                  <a:pt x="36125" y="15707"/>
                </a:lnTo>
                <a:lnTo>
                  <a:pt x="35732" y="16035"/>
                </a:lnTo>
                <a:lnTo>
                  <a:pt x="35209" y="16362"/>
                </a:lnTo>
                <a:lnTo>
                  <a:pt x="34685" y="16558"/>
                </a:lnTo>
                <a:lnTo>
                  <a:pt x="34162" y="16754"/>
                </a:lnTo>
                <a:lnTo>
                  <a:pt x="33638" y="16885"/>
                </a:lnTo>
                <a:lnTo>
                  <a:pt x="33049" y="16951"/>
                </a:lnTo>
                <a:lnTo>
                  <a:pt x="26570" y="16951"/>
                </a:lnTo>
                <a:lnTo>
                  <a:pt x="21204" y="16885"/>
                </a:lnTo>
                <a:lnTo>
                  <a:pt x="15903" y="16754"/>
                </a:lnTo>
                <a:lnTo>
                  <a:pt x="10537" y="16623"/>
                </a:lnTo>
                <a:lnTo>
                  <a:pt x="10406" y="16689"/>
                </a:lnTo>
                <a:lnTo>
                  <a:pt x="10275" y="16558"/>
                </a:lnTo>
                <a:lnTo>
                  <a:pt x="10079" y="16558"/>
                </a:lnTo>
                <a:lnTo>
                  <a:pt x="9948" y="16623"/>
                </a:lnTo>
                <a:lnTo>
                  <a:pt x="9817" y="16754"/>
                </a:lnTo>
                <a:lnTo>
                  <a:pt x="9686" y="17605"/>
                </a:lnTo>
                <a:lnTo>
                  <a:pt x="9621" y="18456"/>
                </a:lnTo>
                <a:lnTo>
                  <a:pt x="9621" y="19372"/>
                </a:lnTo>
                <a:lnTo>
                  <a:pt x="9686" y="20223"/>
                </a:lnTo>
                <a:lnTo>
                  <a:pt x="9882" y="21074"/>
                </a:lnTo>
                <a:lnTo>
                  <a:pt x="10079" y="21859"/>
                </a:lnTo>
                <a:lnTo>
                  <a:pt x="10537" y="23561"/>
                </a:lnTo>
                <a:lnTo>
                  <a:pt x="9686" y="23102"/>
                </a:lnTo>
                <a:lnTo>
                  <a:pt x="8835" y="22448"/>
                </a:lnTo>
                <a:lnTo>
                  <a:pt x="8181" y="21794"/>
                </a:lnTo>
                <a:lnTo>
                  <a:pt x="7592" y="21008"/>
                </a:lnTo>
                <a:lnTo>
                  <a:pt x="7068" y="20157"/>
                </a:lnTo>
                <a:lnTo>
                  <a:pt x="6676" y="19241"/>
                </a:lnTo>
                <a:lnTo>
                  <a:pt x="6414" y="18260"/>
                </a:lnTo>
                <a:lnTo>
                  <a:pt x="6348" y="17212"/>
                </a:lnTo>
                <a:lnTo>
                  <a:pt x="6283" y="17082"/>
                </a:lnTo>
                <a:lnTo>
                  <a:pt x="6152" y="17016"/>
                </a:lnTo>
                <a:lnTo>
                  <a:pt x="6021" y="17016"/>
                </a:lnTo>
                <a:lnTo>
                  <a:pt x="5890" y="17147"/>
                </a:lnTo>
                <a:lnTo>
                  <a:pt x="5170" y="17016"/>
                </a:lnTo>
                <a:lnTo>
                  <a:pt x="4451" y="16951"/>
                </a:lnTo>
                <a:lnTo>
                  <a:pt x="3731" y="17016"/>
                </a:lnTo>
                <a:lnTo>
                  <a:pt x="3011" y="16951"/>
                </a:lnTo>
                <a:lnTo>
                  <a:pt x="2618" y="16885"/>
                </a:lnTo>
                <a:lnTo>
                  <a:pt x="2291" y="16820"/>
                </a:lnTo>
                <a:lnTo>
                  <a:pt x="1964" y="16623"/>
                </a:lnTo>
                <a:lnTo>
                  <a:pt x="1702" y="16427"/>
                </a:lnTo>
                <a:lnTo>
                  <a:pt x="1506" y="16231"/>
                </a:lnTo>
                <a:lnTo>
                  <a:pt x="1309" y="15969"/>
                </a:lnTo>
                <a:lnTo>
                  <a:pt x="1048" y="15380"/>
                </a:lnTo>
                <a:lnTo>
                  <a:pt x="851" y="14660"/>
                </a:lnTo>
                <a:lnTo>
                  <a:pt x="786" y="14006"/>
                </a:lnTo>
                <a:lnTo>
                  <a:pt x="655" y="12631"/>
                </a:lnTo>
                <a:lnTo>
                  <a:pt x="524" y="10341"/>
                </a:lnTo>
                <a:lnTo>
                  <a:pt x="459" y="9097"/>
                </a:lnTo>
                <a:lnTo>
                  <a:pt x="459" y="7920"/>
                </a:lnTo>
                <a:lnTo>
                  <a:pt x="524" y="6676"/>
                </a:lnTo>
                <a:lnTo>
                  <a:pt x="720" y="5498"/>
                </a:lnTo>
                <a:lnTo>
                  <a:pt x="982" y="4386"/>
                </a:lnTo>
                <a:lnTo>
                  <a:pt x="1178" y="3862"/>
                </a:lnTo>
                <a:lnTo>
                  <a:pt x="1440" y="3338"/>
                </a:lnTo>
                <a:lnTo>
                  <a:pt x="1702" y="2880"/>
                </a:lnTo>
                <a:lnTo>
                  <a:pt x="2029" y="2488"/>
                </a:lnTo>
                <a:lnTo>
                  <a:pt x="2356" y="2095"/>
                </a:lnTo>
                <a:lnTo>
                  <a:pt x="2749" y="1768"/>
                </a:lnTo>
                <a:lnTo>
                  <a:pt x="3142" y="1506"/>
                </a:lnTo>
                <a:lnTo>
                  <a:pt x="3600" y="1310"/>
                </a:lnTo>
                <a:lnTo>
                  <a:pt x="4058" y="1113"/>
                </a:lnTo>
                <a:lnTo>
                  <a:pt x="4581" y="917"/>
                </a:lnTo>
                <a:lnTo>
                  <a:pt x="5563" y="721"/>
                </a:lnTo>
                <a:lnTo>
                  <a:pt x="6545" y="590"/>
                </a:lnTo>
                <a:close/>
                <a:moveTo>
                  <a:pt x="7461" y="1"/>
                </a:moveTo>
                <a:lnTo>
                  <a:pt x="6545" y="66"/>
                </a:lnTo>
                <a:lnTo>
                  <a:pt x="5629" y="132"/>
                </a:lnTo>
                <a:lnTo>
                  <a:pt x="4712" y="328"/>
                </a:lnTo>
                <a:lnTo>
                  <a:pt x="3796" y="590"/>
                </a:lnTo>
                <a:lnTo>
                  <a:pt x="3011" y="983"/>
                </a:lnTo>
                <a:lnTo>
                  <a:pt x="2226" y="1441"/>
                </a:lnTo>
                <a:lnTo>
                  <a:pt x="1898" y="1768"/>
                </a:lnTo>
                <a:lnTo>
                  <a:pt x="1571" y="2095"/>
                </a:lnTo>
                <a:lnTo>
                  <a:pt x="1309" y="2488"/>
                </a:lnTo>
                <a:lnTo>
                  <a:pt x="1048" y="2880"/>
                </a:lnTo>
                <a:lnTo>
                  <a:pt x="786" y="3404"/>
                </a:lnTo>
                <a:lnTo>
                  <a:pt x="524" y="3927"/>
                </a:lnTo>
                <a:lnTo>
                  <a:pt x="393" y="4516"/>
                </a:lnTo>
                <a:lnTo>
                  <a:pt x="262" y="5105"/>
                </a:lnTo>
                <a:lnTo>
                  <a:pt x="131" y="6283"/>
                </a:lnTo>
                <a:lnTo>
                  <a:pt x="66" y="7461"/>
                </a:lnTo>
                <a:lnTo>
                  <a:pt x="0" y="9097"/>
                </a:lnTo>
                <a:lnTo>
                  <a:pt x="0" y="10734"/>
                </a:lnTo>
                <a:lnTo>
                  <a:pt x="66" y="12370"/>
                </a:lnTo>
                <a:lnTo>
                  <a:pt x="197" y="14006"/>
                </a:lnTo>
                <a:lnTo>
                  <a:pt x="328" y="14857"/>
                </a:lnTo>
                <a:lnTo>
                  <a:pt x="524" y="15707"/>
                </a:lnTo>
                <a:lnTo>
                  <a:pt x="720" y="16100"/>
                </a:lnTo>
                <a:lnTo>
                  <a:pt x="917" y="16427"/>
                </a:lnTo>
                <a:lnTo>
                  <a:pt x="1178" y="16754"/>
                </a:lnTo>
                <a:lnTo>
                  <a:pt x="1506" y="17082"/>
                </a:lnTo>
                <a:lnTo>
                  <a:pt x="2029" y="17343"/>
                </a:lnTo>
                <a:lnTo>
                  <a:pt x="2553" y="17474"/>
                </a:lnTo>
                <a:lnTo>
                  <a:pt x="3076" y="17540"/>
                </a:lnTo>
                <a:lnTo>
                  <a:pt x="3665" y="17540"/>
                </a:lnTo>
                <a:lnTo>
                  <a:pt x="4778" y="17474"/>
                </a:lnTo>
                <a:lnTo>
                  <a:pt x="5367" y="17474"/>
                </a:lnTo>
                <a:lnTo>
                  <a:pt x="5890" y="17540"/>
                </a:lnTo>
                <a:lnTo>
                  <a:pt x="5890" y="18129"/>
                </a:lnTo>
                <a:lnTo>
                  <a:pt x="6021" y="18718"/>
                </a:lnTo>
                <a:lnTo>
                  <a:pt x="6152" y="19241"/>
                </a:lnTo>
                <a:lnTo>
                  <a:pt x="6283" y="19765"/>
                </a:lnTo>
                <a:lnTo>
                  <a:pt x="6545" y="20288"/>
                </a:lnTo>
                <a:lnTo>
                  <a:pt x="6741" y="20812"/>
                </a:lnTo>
                <a:lnTo>
                  <a:pt x="7068" y="21270"/>
                </a:lnTo>
                <a:lnTo>
                  <a:pt x="7396" y="21728"/>
                </a:lnTo>
                <a:lnTo>
                  <a:pt x="7723" y="22186"/>
                </a:lnTo>
                <a:lnTo>
                  <a:pt x="8115" y="22579"/>
                </a:lnTo>
                <a:lnTo>
                  <a:pt x="8508" y="22972"/>
                </a:lnTo>
                <a:lnTo>
                  <a:pt x="8966" y="23299"/>
                </a:lnTo>
                <a:lnTo>
                  <a:pt x="9424" y="23626"/>
                </a:lnTo>
                <a:lnTo>
                  <a:pt x="9948" y="23953"/>
                </a:lnTo>
                <a:lnTo>
                  <a:pt x="10471" y="24149"/>
                </a:lnTo>
                <a:lnTo>
                  <a:pt x="10995" y="24411"/>
                </a:lnTo>
                <a:lnTo>
                  <a:pt x="11126" y="24411"/>
                </a:lnTo>
                <a:lnTo>
                  <a:pt x="11257" y="24280"/>
                </a:lnTo>
                <a:lnTo>
                  <a:pt x="11388" y="24149"/>
                </a:lnTo>
                <a:lnTo>
                  <a:pt x="11388" y="24019"/>
                </a:lnTo>
                <a:lnTo>
                  <a:pt x="10799" y="22317"/>
                </a:lnTo>
                <a:lnTo>
                  <a:pt x="10602" y="21466"/>
                </a:lnTo>
                <a:lnTo>
                  <a:pt x="10406" y="20616"/>
                </a:lnTo>
                <a:lnTo>
                  <a:pt x="10275" y="19765"/>
                </a:lnTo>
                <a:lnTo>
                  <a:pt x="10210" y="18914"/>
                </a:lnTo>
                <a:lnTo>
                  <a:pt x="10275" y="18063"/>
                </a:lnTo>
                <a:lnTo>
                  <a:pt x="10406" y="17147"/>
                </a:lnTo>
                <a:lnTo>
                  <a:pt x="10537" y="17212"/>
                </a:lnTo>
                <a:lnTo>
                  <a:pt x="22644" y="17409"/>
                </a:lnTo>
                <a:lnTo>
                  <a:pt x="28599" y="17540"/>
                </a:lnTo>
                <a:lnTo>
                  <a:pt x="31021" y="17605"/>
                </a:lnTo>
                <a:lnTo>
                  <a:pt x="32264" y="17605"/>
                </a:lnTo>
                <a:lnTo>
                  <a:pt x="33507" y="17474"/>
                </a:lnTo>
                <a:lnTo>
                  <a:pt x="33966" y="17409"/>
                </a:lnTo>
                <a:lnTo>
                  <a:pt x="34489" y="17278"/>
                </a:lnTo>
                <a:lnTo>
                  <a:pt x="34947" y="17082"/>
                </a:lnTo>
                <a:lnTo>
                  <a:pt x="35340" y="16951"/>
                </a:lnTo>
                <a:lnTo>
                  <a:pt x="35732" y="16689"/>
                </a:lnTo>
                <a:lnTo>
                  <a:pt x="36060" y="16493"/>
                </a:lnTo>
                <a:lnTo>
                  <a:pt x="36321" y="16165"/>
                </a:lnTo>
                <a:lnTo>
                  <a:pt x="36649" y="15904"/>
                </a:lnTo>
                <a:lnTo>
                  <a:pt x="36845" y="15576"/>
                </a:lnTo>
                <a:lnTo>
                  <a:pt x="37107" y="15184"/>
                </a:lnTo>
                <a:lnTo>
                  <a:pt x="37238" y="14791"/>
                </a:lnTo>
                <a:lnTo>
                  <a:pt x="37369" y="14398"/>
                </a:lnTo>
                <a:lnTo>
                  <a:pt x="37565" y="13482"/>
                </a:lnTo>
                <a:lnTo>
                  <a:pt x="37696" y="12501"/>
                </a:lnTo>
                <a:lnTo>
                  <a:pt x="37630" y="9883"/>
                </a:lnTo>
                <a:lnTo>
                  <a:pt x="37565" y="7265"/>
                </a:lnTo>
                <a:lnTo>
                  <a:pt x="37499" y="6153"/>
                </a:lnTo>
                <a:lnTo>
                  <a:pt x="37499" y="5040"/>
                </a:lnTo>
                <a:lnTo>
                  <a:pt x="37369" y="3927"/>
                </a:lnTo>
                <a:lnTo>
                  <a:pt x="37238" y="3338"/>
                </a:lnTo>
                <a:lnTo>
                  <a:pt x="37107" y="2815"/>
                </a:lnTo>
                <a:lnTo>
                  <a:pt x="36910" y="2291"/>
                </a:lnTo>
                <a:lnTo>
                  <a:pt x="36649" y="1833"/>
                </a:lnTo>
                <a:lnTo>
                  <a:pt x="36321" y="1441"/>
                </a:lnTo>
                <a:lnTo>
                  <a:pt x="35994" y="1179"/>
                </a:lnTo>
                <a:lnTo>
                  <a:pt x="35602" y="917"/>
                </a:lnTo>
                <a:lnTo>
                  <a:pt x="35209" y="721"/>
                </a:lnTo>
                <a:lnTo>
                  <a:pt x="34816" y="524"/>
                </a:lnTo>
                <a:lnTo>
                  <a:pt x="34358" y="459"/>
                </a:lnTo>
                <a:lnTo>
                  <a:pt x="33377" y="328"/>
                </a:lnTo>
                <a:lnTo>
                  <a:pt x="32395" y="328"/>
                </a:lnTo>
                <a:lnTo>
                  <a:pt x="30432" y="394"/>
                </a:lnTo>
                <a:lnTo>
                  <a:pt x="24476" y="459"/>
                </a:lnTo>
                <a:lnTo>
                  <a:pt x="18521" y="459"/>
                </a:lnTo>
                <a:lnTo>
                  <a:pt x="15772" y="328"/>
                </a:lnTo>
                <a:lnTo>
                  <a:pt x="12958" y="197"/>
                </a:lnTo>
                <a:lnTo>
                  <a:pt x="10210" y="66"/>
                </a:lnTo>
                <a:lnTo>
                  <a:pt x="7461" y="1"/>
                </a:lnTo>
                <a:close/>
              </a:path>
            </a:pathLst>
          </a:custGeom>
          <a:solidFill>
            <a:schemeClr val="accent3"/>
          </a:solidFill>
          <a:ln>
            <a:solidFill>
              <a:schemeClr val="accent5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b="1" i="1" dirty="0"/>
              <a:t>most of the course </a:t>
            </a:r>
            <a:r>
              <a:rPr lang="en-US" b="1" i="1" dirty="0" err="1"/>
              <a:t>sare</a:t>
            </a:r>
            <a:r>
              <a:rPr lang="en-US" b="1" i="1" dirty="0"/>
              <a:t> all levels and </a:t>
            </a:r>
            <a:r>
              <a:rPr lang="en-US" b="1" i="1" dirty="0" err="1"/>
              <a:t>Begginer</a:t>
            </a:r>
            <a:r>
              <a:rPr lang="en-US" b="1" i="1" dirty="0"/>
              <a:t> Level To Get More</a:t>
            </a:r>
            <a:r>
              <a:rPr lang="en-US" dirty="0"/>
              <a:t> </a:t>
            </a:r>
            <a:r>
              <a:rPr lang="en-US" b="1" i="1" dirty="0"/>
              <a:t>Students</a:t>
            </a:r>
            <a:br>
              <a:rPr lang="en-US" dirty="0"/>
            </a:br>
            <a:endParaRPr lang="ar-SA" dirty="0"/>
          </a:p>
        </p:txBody>
      </p:sp>
      <p:grpSp>
        <p:nvGrpSpPr>
          <p:cNvPr id="15" name="مجموعة 55">
            <a:extLst>
              <a:ext uri="{FF2B5EF4-FFF2-40B4-BE49-F238E27FC236}">
                <a16:creationId xmlns:a16="http://schemas.microsoft.com/office/drawing/2014/main" id="{529A69BC-A775-4D24-8539-9E4A04F64E6B}"/>
              </a:ext>
            </a:extLst>
          </p:cNvPr>
          <p:cNvGrpSpPr/>
          <p:nvPr/>
        </p:nvGrpSpPr>
        <p:grpSpPr>
          <a:xfrm>
            <a:off x="1200659" y="1819433"/>
            <a:ext cx="795002" cy="784703"/>
            <a:chOff x="197831" y="948826"/>
            <a:chExt cx="795002" cy="784703"/>
          </a:xfrm>
        </p:grpSpPr>
        <p:sp>
          <p:nvSpPr>
            <p:cNvPr id="16" name="Google Shape;1677;p43">
              <a:extLst>
                <a:ext uri="{FF2B5EF4-FFF2-40B4-BE49-F238E27FC236}">
                  <a16:creationId xmlns:a16="http://schemas.microsoft.com/office/drawing/2014/main" id="{05EB1A5A-C53E-490F-832D-757C68A245C8}"/>
                </a:ext>
              </a:extLst>
            </p:cNvPr>
            <p:cNvSpPr/>
            <p:nvPr/>
          </p:nvSpPr>
          <p:spPr>
            <a:xfrm>
              <a:off x="197831" y="948826"/>
              <a:ext cx="795002" cy="784703"/>
            </a:xfrm>
            <a:custGeom>
              <a:avLst/>
              <a:gdLst/>
              <a:ahLst/>
              <a:cxnLst/>
              <a:rect l="l" t="t" r="r" b="b"/>
              <a:pathLst>
                <a:path w="19110" h="18456" extrusionOk="0">
                  <a:moveTo>
                    <a:pt x="8442" y="590"/>
                  </a:moveTo>
                  <a:lnTo>
                    <a:pt x="8573" y="786"/>
                  </a:lnTo>
                  <a:lnTo>
                    <a:pt x="8769" y="786"/>
                  </a:lnTo>
                  <a:lnTo>
                    <a:pt x="9489" y="655"/>
                  </a:lnTo>
                  <a:lnTo>
                    <a:pt x="10929" y="655"/>
                  </a:lnTo>
                  <a:lnTo>
                    <a:pt x="11584" y="786"/>
                  </a:lnTo>
                  <a:lnTo>
                    <a:pt x="12303" y="917"/>
                  </a:lnTo>
                  <a:lnTo>
                    <a:pt x="12958" y="1113"/>
                  </a:lnTo>
                  <a:lnTo>
                    <a:pt x="13612" y="1310"/>
                  </a:lnTo>
                  <a:lnTo>
                    <a:pt x="14201" y="1637"/>
                  </a:lnTo>
                  <a:lnTo>
                    <a:pt x="14856" y="1964"/>
                  </a:lnTo>
                  <a:lnTo>
                    <a:pt x="15379" y="2422"/>
                  </a:lnTo>
                  <a:lnTo>
                    <a:pt x="15903" y="2815"/>
                  </a:lnTo>
                  <a:lnTo>
                    <a:pt x="16426" y="3339"/>
                  </a:lnTo>
                  <a:lnTo>
                    <a:pt x="16884" y="3862"/>
                  </a:lnTo>
                  <a:lnTo>
                    <a:pt x="17277" y="4451"/>
                  </a:lnTo>
                  <a:lnTo>
                    <a:pt x="17604" y="5105"/>
                  </a:lnTo>
                  <a:lnTo>
                    <a:pt x="17932" y="5760"/>
                  </a:lnTo>
                  <a:lnTo>
                    <a:pt x="18128" y="6414"/>
                  </a:lnTo>
                  <a:lnTo>
                    <a:pt x="18324" y="7069"/>
                  </a:lnTo>
                  <a:lnTo>
                    <a:pt x="18455" y="7789"/>
                  </a:lnTo>
                  <a:lnTo>
                    <a:pt x="18521" y="8443"/>
                  </a:lnTo>
                  <a:lnTo>
                    <a:pt x="18521" y="9163"/>
                  </a:lnTo>
                  <a:lnTo>
                    <a:pt x="18455" y="9817"/>
                  </a:lnTo>
                  <a:lnTo>
                    <a:pt x="18324" y="10537"/>
                  </a:lnTo>
                  <a:lnTo>
                    <a:pt x="18193" y="11192"/>
                  </a:lnTo>
                  <a:lnTo>
                    <a:pt x="17997" y="11846"/>
                  </a:lnTo>
                  <a:lnTo>
                    <a:pt x="17735" y="12435"/>
                  </a:lnTo>
                  <a:lnTo>
                    <a:pt x="17473" y="13090"/>
                  </a:lnTo>
                  <a:lnTo>
                    <a:pt x="17081" y="13679"/>
                  </a:lnTo>
                  <a:lnTo>
                    <a:pt x="16688" y="14268"/>
                  </a:lnTo>
                  <a:lnTo>
                    <a:pt x="16295" y="14791"/>
                  </a:lnTo>
                  <a:lnTo>
                    <a:pt x="15772" y="15249"/>
                  </a:lnTo>
                  <a:lnTo>
                    <a:pt x="15248" y="15707"/>
                  </a:lnTo>
                  <a:lnTo>
                    <a:pt x="14659" y="16165"/>
                  </a:lnTo>
                  <a:lnTo>
                    <a:pt x="14005" y="16558"/>
                  </a:lnTo>
                  <a:lnTo>
                    <a:pt x="13351" y="16951"/>
                  </a:lnTo>
                  <a:lnTo>
                    <a:pt x="12696" y="17213"/>
                  </a:lnTo>
                  <a:lnTo>
                    <a:pt x="11976" y="17474"/>
                  </a:lnTo>
                  <a:lnTo>
                    <a:pt x="11256" y="17605"/>
                  </a:lnTo>
                  <a:lnTo>
                    <a:pt x="10536" y="17736"/>
                  </a:lnTo>
                  <a:lnTo>
                    <a:pt x="9817" y="17802"/>
                  </a:lnTo>
                  <a:lnTo>
                    <a:pt x="9031" y="17867"/>
                  </a:lnTo>
                  <a:lnTo>
                    <a:pt x="8311" y="17802"/>
                  </a:lnTo>
                  <a:lnTo>
                    <a:pt x="7591" y="17671"/>
                  </a:lnTo>
                  <a:lnTo>
                    <a:pt x="6872" y="17474"/>
                  </a:lnTo>
                  <a:lnTo>
                    <a:pt x="6152" y="17278"/>
                  </a:lnTo>
                  <a:lnTo>
                    <a:pt x="5497" y="16951"/>
                  </a:lnTo>
                  <a:lnTo>
                    <a:pt x="4843" y="16624"/>
                  </a:lnTo>
                  <a:lnTo>
                    <a:pt x="4188" y="16165"/>
                  </a:lnTo>
                  <a:lnTo>
                    <a:pt x="3730" y="15773"/>
                  </a:lnTo>
                  <a:lnTo>
                    <a:pt x="3272" y="15315"/>
                  </a:lnTo>
                  <a:lnTo>
                    <a:pt x="2814" y="14857"/>
                  </a:lnTo>
                  <a:lnTo>
                    <a:pt x="2421" y="14333"/>
                  </a:lnTo>
                  <a:lnTo>
                    <a:pt x="2029" y="13809"/>
                  </a:lnTo>
                  <a:lnTo>
                    <a:pt x="1702" y="13220"/>
                  </a:lnTo>
                  <a:lnTo>
                    <a:pt x="1440" y="12697"/>
                  </a:lnTo>
                  <a:lnTo>
                    <a:pt x="1178" y="12042"/>
                  </a:lnTo>
                  <a:lnTo>
                    <a:pt x="982" y="11454"/>
                  </a:lnTo>
                  <a:lnTo>
                    <a:pt x="785" y="10799"/>
                  </a:lnTo>
                  <a:lnTo>
                    <a:pt x="720" y="10210"/>
                  </a:lnTo>
                  <a:lnTo>
                    <a:pt x="655" y="9556"/>
                  </a:lnTo>
                  <a:lnTo>
                    <a:pt x="655" y="8901"/>
                  </a:lnTo>
                  <a:lnTo>
                    <a:pt x="655" y="8247"/>
                  </a:lnTo>
                  <a:lnTo>
                    <a:pt x="785" y="7592"/>
                  </a:lnTo>
                  <a:lnTo>
                    <a:pt x="916" y="7003"/>
                  </a:lnTo>
                  <a:lnTo>
                    <a:pt x="1113" y="6283"/>
                  </a:lnTo>
                  <a:lnTo>
                    <a:pt x="1374" y="5694"/>
                  </a:lnTo>
                  <a:lnTo>
                    <a:pt x="1702" y="5105"/>
                  </a:lnTo>
                  <a:lnTo>
                    <a:pt x="2029" y="4582"/>
                  </a:lnTo>
                  <a:lnTo>
                    <a:pt x="2421" y="4058"/>
                  </a:lnTo>
                  <a:lnTo>
                    <a:pt x="2814" y="3600"/>
                  </a:lnTo>
                  <a:lnTo>
                    <a:pt x="3272" y="3142"/>
                  </a:lnTo>
                  <a:lnTo>
                    <a:pt x="3796" y="2750"/>
                  </a:lnTo>
                  <a:lnTo>
                    <a:pt x="4254" y="2357"/>
                  </a:lnTo>
                  <a:lnTo>
                    <a:pt x="4843" y="2030"/>
                  </a:lnTo>
                  <a:lnTo>
                    <a:pt x="5955" y="1441"/>
                  </a:lnTo>
                  <a:lnTo>
                    <a:pt x="7133" y="983"/>
                  </a:lnTo>
                  <a:lnTo>
                    <a:pt x="8442" y="590"/>
                  </a:lnTo>
                  <a:close/>
                  <a:moveTo>
                    <a:pt x="10536" y="1"/>
                  </a:moveTo>
                  <a:lnTo>
                    <a:pt x="9751" y="66"/>
                  </a:lnTo>
                  <a:lnTo>
                    <a:pt x="8900" y="132"/>
                  </a:lnTo>
                  <a:lnTo>
                    <a:pt x="8246" y="132"/>
                  </a:lnTo>
                  <a:lnTo>
                    <a:pt x="7591" y="197"/>
                  </a:lnTo>
                  <a:lnTo>
                    <a:pt x="6937" y="328"/>
                  </a:lnTo>
                  <a:lnTo>
                    <a:pt x="6348" y="524"/>
                  </a:lnTo>
                  <a:lnTo>
                    <a:pt x="5694" y="721"/>
                  </a:lnTo>
                  <a:lnTo>
                    <a:pt x="5105" y="1048"/>
                  </a:lnTo>
                  <a:lnTo>
                    <a:pt x="4516" y="1375"/>
                  </a:lnTo>
                  <a:lnTo>
                    <a:pt x="3927" y="1768"/>
                  </a:lnTo>
                  <a:lnTo>
                    <a:pt x="3403" y="2161"/>
                  </a:lnTo>
                  <a:lnTo>
                    <a:pt x="2880" y="2619"/>
                  </a:lnTo>
                  <a:lnTo>
                    <a:pt x="2421" y="3142"/>
                  </a:lnTo>
                  <a:lnTo>
                    <a:pt x="1963" y="3600"/>
                  </a:lnTo>
                  <a:lnTo>
                    <a:pt x="1571" y="4189"/>
                  </a:lnTo>
                  <a:lnTo>
                    <a:pt x="1243" y="4713"/>
                  </a:lnTo>
                  <a:lnTo>
                    <a:pt x="916" y="5302"/>
                  </a:lnTo>
                  <a:lnTo>
                    <a:pt x="655" y="5891"/>
                  </a:lnTo>
                  <a:lnTo>
                    <a:pt x="393" y="6545"/>
                  </a:lnTo>
                  <a:lnTo>
                    <a:pt x="196" y="7265"/>
                  </a:lnTo>
                  <a:lnTo>
                    <a:pt x="66" y="7920"/>
                  </a:lnTo>
                  <a:lnTo>
                    <a:pt x="0" y="8639"/>
                  </a:lnTo>
                  <a:lnTo>
                    <a:pt x="0" y="9359"/>
                  </a:lnTo>
                  <a:lnTo>
                    <a:pt x="66" y="10014"/>
                  </a:lnTo>
                  <a:lnTo>
                    <a:pt x="196" y="10734"/>
                  </a:lnTo>
                  <a:lnTo>
                    <a:pt x="327" y="11454"/>
                  </a:lnTo>
                  <a:lnTo>
                    <a:pt x="524" y="12108"/>
                  </a:lnTo>
                  <a:lnTo>
                    <a:pt x="785" y="12762"/>
                  </a:lnTo>
                  <a:lnTo>
                    <a:pt x="1113" y="13417"/>
                  </a:lnTo>
                  <a:lnTo>
                    <a:pt x="1440" y="14006"/>
                  </a:lnTo>
                  <a:lnTo>
                    <a:pt x="1832" y="14595"/>
                  </a:lnTo>
                  <a:lnTo>
                    <a:pt x="2225" y="15184"/>
                  </a:lnTo>
                  <a:lnTo>
                    <a:pt x="2749" y="15707"/>
                  </a:lnTo>
                  <a:lnTo>
                    <a:pt x="3272" y="16165"/>
                  </a:lnTo>
                  <a:lnTo>
                    <a:pt x="3861" y="16689"/>
                  </a:lnTo>
                  <a:lnTo>
                    <a:pt x="4516" y="17147"/>
                  </a:lnTo>
                  <a:lnTo>
                    <a:pt x="5170" y="17474"/>
                  </a:lnTo>
                  <a:lnTo>
                    <a:pt x="5890" y="17802"/>
                  </a:lnTo>
                  <a:lnTo>
                    <a:pt x="6610" y="18063"/>
                  </a:lnTo>
                  <a:lnTo>
                    <a:pt x="7330" y="18260"/>
                  </a:lnTo>
                  <a:lnTo>
                    <a:pt x="8050" y="18391"/>
                  </a:lnTo>
                  <a:lnTo>
                    <a:pt x="8835" y="18456"/>
                  </a:lnTo>
                  <a:lnTo>
                    <a:pt x="9555" y="18456"/>
                  </a:lnTo>
                  <a:lnTo>
                    <a:pt x="10340" y="18391"/>
                  </a:lnTo>
                  <a:lnTo>
                    <a:pt x="11125" y="18325"/>
                  </a:lnTo>
                  <a:lnTo>
                    <a:pt x="11845" y="18129"/>
                  </a:lnTo>
                  <a:lnTo>
                    <a:pt x="12565" y="17932"/>
                  </a:lnTo>
                  <a:lnTo>
                    <a:pt x="13285" y="17605"/>
                  </a:lnTo>
                  <a:lnTo>
                    <a:pt x="14005" y="17278"/>
                  </a:lnTo>
                  <a:lnTo>
                    <a:pt x="14659" y="16885"/>
                  </a:lnTo>
                  <a:lnTo>
                    <a:pt x="15314" y="16493"/>
                  </a:lnTo>
                  <a:lnTo>
                    <a:pt x="15903" y="15969"/>
                  </a:lnTo>
                  <a:lnTo>
                    <a:pt x="16426" y="15511"/>
                  </a:lnTo>
                  <a:lnTo>
                    <a:pt x="16950" y="14922"/>
                  </a:lnTo>
                  <a:lnTo>
                    <a:pt x="17408" y="14333"/>
                  </a:lnTo>
                  <a:lnTo>
                    <a:pt x="17801" y="13744"/>
                  </a:lnTo>
                  <a:lnTo>
                    <a:pt x="18128" y="13090"/>
                  </a:lnTo>
                  <a:lnTo>
                    <a:pt x="18455" y="12370"/>
                  </a:lnTo>
                  <a:lnTo>
                    <a:pt x="18717" y="11715"/>
                  </a:lnTo>
                  <a:lnTo>
                    <a:pt x="18913" y="10995"/>
                  </a:lnTo>
                  <a:lnTo>
                    <a:pt x="19044" y="10276"/>
                  </a:lnTo>
                  <a:lnTo>
                    <a:pt x="19110" y="9490"/>
                  </a:lnTo>
                  <a:lnTo>
                    <a:pt x="19110" y="8770"/>
                  </a:lnTo>
                  <a:lnTo>
                    <a:pt x="19110" y="8050"/>
                  </a:lnTo>
                  <a:lnTo>
                    <a:pt x="18979" y="7265"/>
                  </a:lnTo>
                  <a:lnTo>
                    <a:pt x="18848" y="6545"/>
                  </a:lnTo>
                  <a:lnTo>
                    <a:pt x="18586" y="5694"/>
                  </a:lnTo>
                  <a:lnTo>
                    <a:pt x="18259" y="4975"/>
                  </a:lnTo>
                  <a:lnTo>
                    <a:pt x="17866" y="4255"/>
                  </a:lnTo>
                  <a:lnTo>
                    <a:pt x="17408" y="3600"/>
                  </a:lnTo>
                  <a:lnTo>
                    <a:pt x="16884" y="2946"/>
                  </a:lnTo>
                  <a:lnTo>
                    <a:pt x="16361" y="2422"/>
                  </a:lnTo>
                  <a:lnTo>
                    <a:pt x="15706" y="1899"/>
                  </a:lnTo>
                  <a:lnTo>
                    <a:pt x="15052" y="1441"/>
                  </a:lnTo>
                  <a:lnTo>
                    <a:pt x="14398" y="1048"/>
                  </a:lnTo>
                  <a:lnTo>
                    <a:pt x="13678" y="721"/>
                  </a:lnTo>
                  <a:lnTo>
                    <a:pt x="12958" y="459"/>
                  </a:lnTo>
                  <a:lnTo>
                    <a:pt x="12173" y="197"/>
                  </a:lnTo>
                  <a:lnTo>
                    <a:pt x="11387" y="66"/>
                  </a:lnTo>
                  <a:lnTo>
                    <a:pt x="10536" y="1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7" name="Google Shape;1698;p43">
              <a:extLst>
                <a:ext uri="{FF2B5EF4-FFF2-40B4-BE49-F238E27FC236}">
                  <a16:creationId xmlns:a16="http://schemas.microsoft.com/office/drawing/2014/main" id="{05BBE9CE-1E23-4F15-8506-C512222C46BF}"/>
                </a:ext>
              </a:extLst>
            </p:cNvPr>
            <p:cNvSpPr/>
            <p:nvPr/>
          </p:nvSpPr>
          <p:spPr>
            <a:xfrm>
              <a:off x="302236" y="1223199"/>
              <a:ext cx="586192" cy="26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b="1" dirty="0"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07</a:t>
              </a:r>
              <a:endParaRPr sz="1600" b="1" dirty="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E5E1B0F7-2290-4193-9D49-86F47C5D9B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5983" y="640011"/>
            <a:ext cx="4351132" cy="313772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814D236C-7E56-4B83-AF47-575A1066D30A}"/>
              </a:ext>
            </a:extLst>
          </p:cNvPr>
          <p:cNvSpPr txBox="1"/>
          <p:nvPr/>
        </p:nvSpPr>
        <p:spPr>
          <a:xfrm>
            <a:off x="6624540" y="157601"/>
            <a:ext cx="46291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Udemy Courses</a:t>
            </a:r>
          </a:p>
        </p:txBody>
      </p:sp>
      <p:grpSp>
        <p:nvGrpSpPr>
          <p:cNvPr id="21" name="مجموعة 33">
            <a:extLst>
              <a:ext uri="{FF2B5EF4-FFF2-40B4-BE49-F238E27FC236}">
                <a16:creationId xmlns:a16="http://schemas.microsoft.com/office/drawing/2014/main" id="{08EA1D71-C4F8-4918-BB46-D678F40ED722}"/>
              </a:ext>
            </a:extLst>
          </p:cNvPr>
          <p:cNvGrpSpPr/>
          <p:nvPr/>
        </p:nvGrpSpPr>
        <p:grpSpPr>
          <a:xfrm>
            <a:off x="6334395" y="20406"/>
            <a:ext cx="2725233" cy="578115"/>
            <a:chOff x="2401105" y="1404277"/>
            <a:chExt cx="2245396" cy="382387"/>
          </a:xfrm>
        </p:grpSpPr>
        <p:sp>
          <p:nvSpPr>
            <p:cNvPr id="22" name="Google Shape;805;p29">
              <a:extLst>
                <a:ext uri="{FF2B5EF4-FFF2-40B4-BE49-F238E27FC236}">
                  <a16:creationId xmlns:a16="http://schemas.microsoft.com/office/drawing/2014/main" id="{4B9B765C-55BB-4BD9-B3C3-08B62C26EA3A}"/>
                </a:ext>
              </a:extLst>
            </p:cNvPr>
            <p:cNvSpPr/>
            <p:nvPr/>
          </p:nvSpPr>
          <p:spPr>
            <a:xfrm>
              <a:off x="2401105" y="1404277"/>
              <a:ext cx="2044863" cy="382387"/>
            </a:xfrm>
            <a:custGeom>
              <a:avLst/>
              <a:gdLst/>
              <a:ahLst/>
              <a:cxnLst/>
              <a:rect l="l" t="t" r="r" b="b"/>
              <a:pathLst>
                <a:path w="66116" h="15884" fill="none" extrusionOk="0">
                  <a:moveTo>
                    <a:pt x="66116" y="15884"/>
                  </a:moveTo>
                  <a:lnTo>
                    <a:pt x="1" y="15884"/>
                  </a:lnTo>
                  <a:lnTo>
                    <a:pt x="5680" y="7847"/>
                  </a:lnTo>
                  <a:lnTo>
                    <a:pt x="1" y="1"/>
                  </a:lnTo>
                  <a:lnTo>
                    <a:pt x="66116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bg2">
                  <a:lumMod val="75000"/>
                </a:schemeClr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dirty="0">
                <a:solidFill>
                  <a:schemeClr val="accent1"/>
                </a:solidFill>
                <a:cs typeface="+mj-cs"/>
              </a:endParaRPr>
            </a:p>
          </p:txBody>
        </p:sp>
        <p:grpSp>
          <p:nvGrpSpPr>
            <p:cNvPr id="23" name="Google Shape;28855;p73">
              <a:extLst>
                <a:ext uri="{FF2B5EF4-FFF2-40B4-BE49-F238E27FC236}">
                  <a16:creationId xmlns:a16="http://schemas.microsoft.com/office/drawing/2014/main" id="{35107B1E-2C8D-4B5C-A689-8B35A498799E}"/>
                </a:ext>
              </a:extLst>
            </p:cNvPr>
            <p:cNvGrpSpPr/>
            <p:nvPr/>
          </p:nvGrpSpPr>
          <p:grpSpPr>
            <a:xfrm>
              <a:off x="4547207" y="1438672"/>
              <a:ext cx="99294" cy="217178"/>
              <a:chOff x="2347450" y="1954564"/>
              <a:chExt cx="113638" cy="373168"/>
            </a:xfrm>
            <a:solidFill>
              <a:schemeClr val="bg1"/>
            </a:solidFill>
          </p:grpSpPr>
          <p:sp>
            <p:nvSpPr>
              <p:cNvPr id="24" name="Google Shape;28856;p73">
                <a:extLst>
                  <a:ext uri="{FF2B5EF4-FFF2-40B4-BE49-F238E27FC236}">
                    <a16:creationId xmlns:a16="http://schemas.microsoft.com/office/drawing/2014/main" id="{58C25205-0F6B-47D6-91AF-9682AD418CA6}"/>
                  </a:ext>
                </a:extLst>
              </p:cNvPr>
              <p:cNvSpPr/>
              <p:nvPr/>
            </p:nvSpPr>
            <p:spPr>
              <a:xfrm>
                <a:off x="2347450" y="1954564"/>
                <a:ext cx="89022" cy="261819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8232" extrusionOk="0">
                    <a:moveTo>
                      <a:pt x="1799" y="0"/>
                    </a:moveTo>
                    <a:cubicBezTo>
                      <a:pt x="1610" y="0"/>
                      <a:pt x="1422" y="78"/>
                      <a:pt x="1286" y="231"/>
                    </a:cubicBezTo>
                    <a:lnTo>
                      <a:pt x="786" y="814"/>
                    </a:lnTo>
                    <a:cubicBezTo>
                      <a:pt x="274" y="1386"/>
                      <a:pt x="1" y="2124"/>
                      <a:pt x="1" y="2898"/>
                    </a:cubicBezTo>
                    <a:lnTo>
                      <a:pt x="1" y="4874"/>
                    </a:lnTo>
                    <a:cubicBezTo>
                      <a:pt x="1" y="5077"/>
                      <a:pt x="394" y="5124"/>
                      <a:pt x="394" y="5434"/>
                    </a:cubicBezTo>
                    <a:cubicBezTo>
                      <a:pt x="394" y="5636"/>
                      <a:pt x="239" y="5708"/>
                      <a:pt x="60" y="5934"/>
                    </a:cubicBezTo>
                    <a:cubicBezTo>
                      <a:pt x="24" y="5958"/>
                      <a:pt x="13" y="6005"/>
                      <a:pt x="13" y="6053"/>
                    </a:cubicBezTo>
                    <a:lnTo>
                      <a:pt x="13" y="7279"/>
                    </a:lnTo>
                    <a:cubicBezTo>
                      <a:pt x="13" y="7577"/>
                      <a:pt x="72" y="7863"/>
                      <a:pt x="191" y="8137"/>
                    </a:cubicBezTo>
                    <a:cubicBezTo>
                      <a:pt x="215" y="8196"/>
                      <a:pt x="274" y="8232"/>
                      <a:pt x="358" y="8232"/>
                    </a:cubicBezTo>
                    <a:cubicBezTo>
                      <a:pt x="477" y="8232"/>
                      <a:pt x="560" y="8101"/>
                      <a:pt x="513" y="7982"/>
                    </a:cubicBezTo>
                    <a:cubicBezTo>
                      <a:pt x="417" y="7756"/>
                      <a:pt x="394" y="7089"/>
                      <a:pt x="370" y="6113"/>
                    </a:cubicBezTo>
                    <a:cubicBezTo>
                      <a:pt x="489" y="5958"/>
                      <a:pt x="775" y="5815"/>
                      <a:pt x="775" y="5422"/>
                    </a:cubicBezTo>
                    <a:cubicBezTo>
                      <a:pt x="775" y="5005"/>
                      <a:pt x="441" y="4839"/>
                      <a:pt x="370" y="4779"/>
                    </a:cubicBezTo>
                    <a:lnTo>
                      <a:pt x="370" y="2874"/>
                    </a:lnTo>
                    <a:cubicBezTo>
                      <a:pt x="370" y="2195"/>
                      <a:pt x="620" y="1541"/>
                      <a:pt x="1072" y="1029"/>
                    </a:cubicBezTo>
                    <a:lnTo>
                      <a:pt x="1572" y="457"/>
                    </a:lnTo>
                    <a:cubicBezTo>
                      <a:pt x="1636" y="381"/>
                      <a:pt x="1727" y="343"/>
                      <a:pt x="1816" y="343"/>
                    </a:cubicBezTo>
                    <a:cubicBezTo>
                      <a:pt x="1908" y="343"/>
                      <a:pt x="2000" y="384"/>
                      <a:pt x="2060" y="469"/>
                    </a:cubicBezTo>
                    <a:lnTo>
                      <a:pt x="2477" y="969"/>
                    </a:lnTo>
                    <a:cubicBezTo>
                      <a:pt x="2512" y="1018"/>
                      <a:pt x="2567" y="1042"/>
                      <a:pt x="2623" y="1042"/>
                    </a:cubicBezTo>
                    <a:cubicBezTo>
                      <a:pt x="2663" y="1042"/>
                      <a:pt x="2704" y="1030"/>
                      <a:pt x="2739" y="1005"/>
                    </a:cubicBezTo>
                    <a:cubicBezTo>
                      <a:pt x="2799" y="933"/>
                      <a:pt x="2799" y="826"/>
                      <a:pt x="2739" y="755"/>
                    </a:cubicBezTo>
                    <a:lnTo>
                      <a:pt x="2322" y="243"/>
                    </a:lnTo>
                    <a:cubicBezTo>
                      <a:pt x="2184" y="81"/>
                      <a:pt x="1991" y="0"/>
                      <a:pt x="179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8857;p73">
                <a:extLst>
                  <a:ext uri="{FF2B5EF4-FFF2-40B4-BE49-F238E27FC236}">
                    <a16:creationId xmlns:a16="http://schemas.microsoft.com/office/drawing/2014/main" id="{123BFDCC-2408-43BB-8798-B1A322744930}"/>
                  </a:ext>
                </a:extLst>
              </p:cNvPr>
              <p:cNvSpPr/>
              <p:nvPr/>
            </p:nvSpPr>
            <p:spPr>
              <a:xfrm>
                <a:off x="2362970" y="1994352"/>
                <a:ext cx="98118" cy="333380"/>
              </a:xfrm>
              <a:custGeom>
                <a:avLst/>
                <a:gdLst/>
                <a:ahLst/>
                <a:cxnLst/>
                <a:rect l="l" t="t" r="r" b="b"/>
                <a:pathLst>
                  <a:path w="3085" h="10482" extrusionOk="0">
                    <a:moveTo>
                      <a:pt x="2488" y="0"/>
                    </a:moveTo>
                    <a:cubicBezTo>
                      <a:pt x="2461" y="0"/>
                      <a:pt x="2434" y="5"/>
                      <a:pt x="2406" y="16"/>
                    </a:cubicBezTo>
                    <a:cubicBezTo>
                      <a:pt x="2322" y="63"/>
                      <a:pt x="2287" y="171"/>
                      <a:pt x="2334" y="254"/>
                    </a:cubicBezTo>
                    <a:cubicBezTo>
                      <a:pt x="2703" y="1004"/>
                      <a:pt x="2620" y="1623"/>
                      <a:pt x="2632" y="1742"/>
                    </a:cubicBezTo>
                    <a:lnTo>
                      <a:pt x="2227" y="2159"/>
                    </a:lnTo>
                    <a:cubicBezTo>
                      <a:pt x="1965" y="2445"/>
                      <a:pt x="1989" y="2909"/>
                      <a:pt x="2287" y="3147"/>
                    </a:cubicBezTo>
                    <a:lnTo>
                      <a:pt x="2632" y="3433"/>
                    </a:lnTo>
                    <a:lnTo>
                      <a:pt x="2632" y="5957"/>
                    </a:lnTo>
                    <a:cubicBezTo>
                      <a:pt x="2632" y="6326"/>
                      <a:pt x="2513" y="6683"/>
                      <a:pt x="2287" y="6981"/>
                    </a:cubicBezTo>
                    <a:lnTo>
                      <a:pt x="1406" y="8172"/>
                    </a:lnTo>
                    <a:lnTo>
                      <a:pt x="1406" y="4171"/>
                    </a:lnTo>
                    <a:lnTo>
                      <a:pt x="2203" y="3588"/>
                    </a:lnTo>
                    <a:cubicBezTo>
                      <a:pt x="2275" y="3528"/>
                      <a:pt x="2287" y="3433"/>
                      <a:pt x="2251" y="3350"/>
                    </a:cubicBezTo>
                    <a:cubicBezTo>
                      <a:pt x="2215" y="3307"/>
                      <a:pt x="2162" y="3285"/>
                      <a:pt x="2108" y="3285"/>
                    </a:cubicBezTo>
                    <a:cubicBezTo>
                      <a:pt x="2071" y="3285"/>
                      <a:pt x="2034" y="3295"/>
                      <a:pt x="2001" y="3314"/>
                    </a:cubicBezTo>
                    <a:lnTo>
                      <a:pt x="1430" y="3742"/>
                    </a:lnTo>
                    <a:lnTo>
                      <a:pt x="1430" y="230"/>
                    </a:lnTo>
                    <a:cubicBezTo>
                      <a:pt x="1430" y="123"/>
                      <a:pt x="1358" y="51"/>
                      <a:pt x="1251" y="51"/>
                    </a:cubicBezTo>
                    <a:cubicBezTo>
                      <a:pt x="1144" y="51"/>
                      <a:pt x="1072" y="123"/>
                      <a:pt x="1072" y="230"/>
                    </a:cubicBezTo>
                    <a:lnTo>
                      <a:pt x="1072" y="1349"/>
                    </a:lnTo>
                    <a:lnTo>
                      <a:pt x="656" y="992"/>
                    </a:lnTo>
                    <a:cubicBezTo>
                      <a:pt x="622" y="964"/>
                      <a:pt x="579" y="949"/>
                      <a:pt x="537" y="949"/>
                    </a:cubicBezTo>
                    <a:cubicBezTo>
                      <a:pt x="490" y="949"/>
                      <a:pt x="443" y="967"/>
                      <a:pt x="406" y="1004"/>
                    </a:cubicBezTo>
                    <a:cubicBezTo>
                      <a:pt x="346" y="1075"/>
                      <a:pt x="346" y="1183"/>
                      <a:pt x="417" y="1254"/>
                    </a:cubicBezTo>
                    <a:cubicBezTo>
                      <a:pt x="906" y="1683"/>
                      <a:pt x="1037" y="1826"/>
                      <a:pt x="1060" y="1826"/>
                    </a:cubicBezTo>
                    <a:lnTo>
                      <a:pt x="1060" y="5135"/>
                    </a:lnTo>
                    <a:lnTo>
                      <a:pt x="703" y="4814"/>
                    </a:lnTo>
                    <a:cubicBezTo>
                      <a:pt x="663" y="4786"/>
                      <a:pt x="621" y="4771"/>
                      <a:pt x="578" y="4771"/>
                    </a:cubicBezTo>
                    <a:cubicBezTo>
                      <a:pt x="532" y="4771"/>
                      <a:pt x="485" y="4789"/>
                      <a:pt x="441" y="4826"/>
                    </a:cubicBezTo>
                    <a:cubicBezTo>
                      <a:pt x="382" y="4897"/>
                      <a:pt x="382" y="5004"/>
                      <a:pt x="465" y="5076"/>
                    </a:cubicBezTo>
                    <a:lnTo>
                      <a:pt x="1060" y="5636"/>
                    </a:lnTo>
                    <a:lnTo>
                      <a:pt x="1060" y="8267"/>
                    </a:lnTo>
                    <a:lnTo>
                      <a:pt x="358" y="7267"/>
                    </a:lnTo>
                    <a:cubicBezTo>
                      <a:pt x="319" y="7220"/>
                      <a:pt x="261" y="7189"/>
                      <a:pt x="205" y="7189"/>
                    </a:cubicBezTo>
                    <a:cubicBezTo>
                      <a:pt x="174" y="7189"/>
                      <a:pt x="145" y="7198"/>
                      <a:pt x="120" y="7219"/>
                    </a:cubicBezTo>
                    <a:cubicBezTo>
                      <a:pt x="48" y="7279"/>
                      <a:pt x="13" y="7386"/>
                      <a:pt x="72" y="7457"/>
                    </a:cubicBezTo>
                    <a:lnTo>
                      <a:pt x="1072" y="8850"/>
                    </a:lnTo>
                    <a:lnTo>
                      <a:pt x="1072" y="9231"/>
                    </a:lnTo>
                    <a:lnTo>
                      <a:pt x="322" y="8517"/>
                    </a:lnTo>
                    <a:cubicBezTo>
                      <a:pt x="288" y="8483"/>
                      <a:pt x="246" y="8468"/>
                      <a:pt x="203" y="8468"/>
                    </a:cubicBezTo>
                    <a:cubicBezTo>
                      <a:pt x="157" y="8468"/>
                      <a:pt x="110" y="8486"/>
                      <a:pt x="72" y="8517"/>
                    </a:cubicBezTo>
                    <a:cubicBezTo>
                      <a:pt x="1" y="8588"/>
                      <a:pt x="13" y="8695"/>
                      <a:pt x="72" y="8767"/>
                    </a:cubicBezTo>
                    <a:lnTo>
                      <a:pt x="1060" y="9719"/>
                    </a:lnTo>
                    <a:lnTo>
                      <a:pt x="1060" y="10303"/>
                    </a:lnTo>
                    <a:cubicBezTo>
                      <a:pt x="1060" y="10410"/>
                      <a:pt x="1132" y="10481"/>
                      <a:pt x="1239" y="10481"/>
                    </a:cubicBezTo>
                    <a:cubicBezTo>
                      <a:pt x="1334" y="10481"/>
                      <a:pt x="1418" y="10410"/>
                      <a:pt x="1418" y="10303"/>
                    </a:cubicBezTo>
                    <a:lnTo>
                      <a:pt x="1418" y="9719"/>
                    </a:lnTo>
                    <a:lnTo>
                      <a:pt x="2430" y="8695"/>
                    </a:lnTo>
                    <a:cubicBezTo>
                      <a:pt x="2501" y="8624"/>
                      <a:pt x="2501" y="8517"/>
                      <a:pt x="2430" y="8445"/>
                    </a:cubicBezTo>
                    <a:cubicBezTo>
                      <a:pt x="2388" y="8410"/>
                      <a:pt x="2343" y="8392"/>
                      <a:pt x="2299" y="8392"/>
                    </a:cubicBezTo>
                    <a:cubicBezTo>
                      <a:pt x="2254" y="8392"/>
                      <a:pt x="2209" y="8410"/>
                      <a:pt x="2168" y="8445"/>
                    </a:cubicBezTo>
                    <a:lnTo>
                      <a:pt x="1394" y="9219"/>
                    </a:lnTo>
                    <a:lnTo>
                      <a:pt x="1394" y="8767"/>
                    </a:lnTo>
                    <a:lnTo>
                      <a:pt x="2561" y="7183"/>
                    </a:lnTo>
                    <a:cubicBezTo>
                      <a:pt x="2823" y="6826"/>
                      <a:pt x="2965" y="6386"/>
                      <a:pt x="2965" y="5945"/>
                    </a:cubicBezTo>
                    <a:lnTo>
                      <a:pt x="2965" y="3338"/>
                    </a:lnTo>
                    <a:cubicBezTo>
                      <a:pt x="3001" y="3326"/>
                      <a:pt x="2977" y="3266"/>
                      <a:pt x="2930" y="3230"/>
                    </a:cubicBezTo>
                    <a:lnTo>
                      <a:pt x="2513" y="2897"/>
                    </a:lnTo>
                    <a:cubicBezTo>
                      <a:pt x="2370" y="2778"/>
                      <a:pt x="2346" y="2552"/>
                      <a:pt x="2489" y="2421"/>
                    </a:cubicBezTo>
                    <a:cubicBezTo>
                      <a:pt x="2918" y="1956"/>
                      <a:pt x="2989" y="1945"/>
                      <a:pt x="2989" y="1826"/>
                    </a:cubicBezTo>
                    <a:cubicBezTo>
                      <a:pt x="2977" y="1671"/>
                      <a:pt x="3084" y="944"/>
                      <a:pt x="2644" y="99"/>
                    </a:cubicBezTo>
                    <a:cubicBezTo>
                      <a:pt x="2610" y="32"/>
                      <a:pt x="2553" y="0"/>
                      <a:pt x="248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76201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75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مربع نص 5">
            <a:extLst>
              <a:ext uri="{FF2B5EF4-FFF2-40B4-BE49-F238E27FC236}">
                <a16:creationId xmlns:a16="http://schemas.microsoft.com/office/drawing/2014/main" id="{DF5DB468-0971-4F52-A85C-2E14299918F8}"/>
              </a:ext>
            </a:extLst>
          </p:cNvPr>
          <p:cNvSpPr txBox="1"/>
          <p:nvPr/>
        </p:nvSpPr>
        <p:spPr>
          <a:xfrm>
            <a:off x="2468879" y="1687047"/>
            <a:ext cx="4100732" cy="132343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8000" dirty="0"/>
              <a:t>خاتمة</a:t>
            </a:r>
          </a:p>
        </p:txBody>
      </p:sp>
      <p:sp>
        <p:nvSpPr>
          <p:cNvPr id="7" name="تمرير: أفقي 6">
            <a:extLst>
              <a:ext uri="{FF2B5EF4-FFF2-40B4-BE49-F238E27FC236}">
                <a16:creationId xmlns:a16="http://schemas.microsoft.com/office/drawing/2014/main" id="{F39CEC6F-49FC-4E4C-9B55-ED020A182D72}"/>
              </a:ext>
            </a:extLst>
          </p:cNvPr>
          <p:cNvSpPr/>
          <p:nvPr/>
        </p:nvSpPr>
        <p:spPr>
          <a:xfrm>
            <a:off x="2433710" y="1616708"/>
            <a:ext cx="4023360" cy="1464116"/>
          </a:xfrm>
          <a:prstGeom prst="horizontalScroll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8" name="مربع نص 7">
            <a:extLst>
              <a:ext uri="{FF2B5EF4-FFF2-40B4-BE49-F238E27FC236}">
                <a16:creationId xmlns:a16="http://schemas.microsoft.com/office/drawing/2014/main" id="{4BA0FDF4-60E1-4D02-8799-EF8B000ED7ED}"/>
              </a:ext>
            </a:extLst>
          </p:cNvPr>
          <p:cNvSpPr txBox="1"/>
          <p:nvPr/>
        </p:nvSpPr>
        <p:spPr>
          <a:xfrm>
            <a:off x="2764303" y="1840934"/>
            <a:ext cx="3692768" cy="101566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6000" b="1" dirty="0">
                <a:latin typeface="Arabic Typesetting" panose="03020402040406030203" pitchFamily="66" charset="-78"/>
                <a:cs typeface="Arabic Typesetting" panose="03020402040406030203" pitchFamily="66" charset="-78"/>
              </a:rPr>
              <a:t>Thank You</a:t>
            </a:r>
            <a:endParaRPr lang="ar-SA" dirty="0">
              <a:latin typeface="Arabic Typesetting" panose="03020402040406030203" pitchFamily="66" charset="-78"/>
              <a:cs typeface="Arabic Typesetting" panose="03020402040406030203" pitchFamily="66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40035513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47"/>
          <p:cNvSpPr/>
          <p:nvPr/>
        </p:nvSpPr>
        <p:spPr>
          <a:xfrm>
            <a:off x="7745800" y="-552450"/>
            <a:ext cx="1512600" cy="5924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p47"/>
          <p:cNvSpPr/>
          <p:nvPr/>
        </p:nvSpPr>
        <p:spPr>
          <a:xfrm>
            <a:off x="7507337" y="1273411"/>
            <a:ext cx="915948" cy="8847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" name="Google Shape;375;p47"/>
          <p:cNvSpPr/>
          <p:nvPr/>
        </p:nvSpPr>
        <p:spPr>
          <a:xfrm>
            <a:off x="7507337" y="2287817"/>
            <a:ext cx="915948" cy="8847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47"/>
          <p:cNvSpPr/>
          <p:nvPr/>
        </p:nvSpPr>
        <p:spPr>
          <a:xfrm>
            <a:off x="7507337" y="3314713"/>
            <a:ext cx="915948" cy="8847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96" name="Google Shape;396;p47"/>
          <p:cNvCxnSpPr>
            <a:cxnSpLocks/>
          </p:cNvCxnSpPr>
          <p:nvPr/>
        </p:nvCxnSpPr>
        <p:spPr>
          <a:xfrm>
            <a:off x="895372" y="874902"/>
            <a:ext cx="1394638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" name="Google Shape;787;p29">
            <a:extLst>
              <a:ext uri="{FF2B5EF4-FFF2-40B4-BE49-F238E27FC236}">
                <a16:creationId xmlns:a16="http://schemas.microsoft.com/office/drawing/2014/main" id="{28B40E49-22E5-4C66-81A5-B3FAEB589D39}"/>
              </a:ext>
            </a:extLst>
          </p:cNvPr>
          <p:cNvSpPr/>
          <p:nvPr/>
        </p:nvSpPr>
        <p:spPr>
          <a:xfrm>
            <a:off x="4492986" y="1071503"/>
            <a:ext cx="72000" cy="3442025"/>
          </a:xfrm>
          <a:custGeom>
            <a:avLst/>
            <a:gdLst/>
            <a:ahLst/>
            <a:cxnLst/>
            <a:rect l="l" t="t" r="r" b="b"/>
            <a:pathLst>
              <a:path w="3835" h="137351" extrusionOk="0">
                <a:moveTo>
                  <a:pt x="1918" y="0"/>
                </a:moveTo>
                <a:cubicBezTo>
                  <a:pt x="858" y="0"/>
                  <a:pt x="1" y="857"/>
                  <a:pt x="1" y="1917"/>
                </a:cubicBezTo>
                <a:lnTo>
                  <a:pt x="1" y="137350"/>
                </a:lnTo>
                <a:lnTo>
                  <a:pt x="3835" y="137350"/>
                </a:lnTo>
                <a:lnTo>
                  <a:pt x="3835" y="1917"/>
                </a:lnTo>
                <a:cubicBezTo>
                  <a:pt x="3835" y="857"/>
                  <a:pt x="2977" y="0"/>
                  <a:pt x="1918" y="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cs typeface="+mj-cs"/>
            </a:endParaRPr>
          </a:p>
        </p:txBody>
      </p:sp>
      <p:sp>
        <p:nvSpPr>
          <p:cNvPr id="30" name="Google Shape;528;p45">
            <a:extLst>
              <a:ext uri="{FF2B5EF4-FFF2-40B4-BE49-F238E27FC236}">
                <a16:creationId xmlns:a16="http://schemas.microsoft.com/office/drawing/2014/main" id="{364647A8-3A44-418F-8D14-1A7A82ECA5B5}"/>
              </a:ext>
            </a:extLst>
          </p:cNvPr>
          <p:cNvSpPr/>
          <p:nvPr/>
        </p:nvSpPr>
        <p:spPr>
          <a:xfrm>
            <a:off x="3683823" y="3957675"/>
            <a:ext cx="152266" cy="164819"/>
          </a:xfrm>
          <a:custGeom>
            <a:avLst/>
            <a:gdLst/>
            <a:ahLst/>
            <a:cxnLst/>
            <a:rect l="l" t="t" r="r" b="b"/>
            <a:pathLst>
              <a:path w="7994" h="7994" extrusionOk="0">
                <a:moveTo>
                  <a:pt x="3997" y="0"/>
                </a:moveTo>
                <a:cubicBezTo>
                  <a:pt x="3537" y="0"/>
                  <a:pt x="3160" y="377"/>
                  <a:pt x="3160" y="837"/>
                </a:cubicBezTo>
                <a:lnTo>
                  <a:pt x="3160" y="3160"/>
                </a:lnTo>
                <a:lnTo>
                  <a:pt x="858" y="3160"/>
                </a:lnTo>
                <a:cubicBezTo>
                  <a:pt x="377" y="3160"/>
                  <a:pt x="1" y="3536"/>
                  <a:pt x="1" y="3997"/>
                </a:cubicBezTo>
                <a:cubicBezTo>
                  <a:pt x="1" y="4457"/>
                  <a:pt x="377" y="4834"/>
                  <a:pt x="858" y="4834"/>
                </a:cubicBezTo>
                <a:lnTo>
                  <a:pt x="3160" y="4834"/>
                </a:lnTo>
                <a:lnTo>
                  <a:pt x="3160" y="7156"/>
                </a:lnTo>
                <a:cubicBezTo>
                  <a:pt x="3160" y="7617"/>
                  <a:pt x="3537" y="7993"/>
                  <a:pt x="3997" y="7993"/>
                </a:cubicBezTo>
                <a:cubicBezTo>
                  <a:pt x="4457" y="7993"/>
                  <a:pt x="4855" y="7617"/>
                  <a:pt x="4855" y="7156"/>
                </a:cubicBezTo>
                <a:lnTo>
                  <a:pt x="4855" y="4834"/>
                </a:lnTo>
                <a:lnTo>
                  <a:pt x="7156" y="4834"/>
                </a:lnTo>
                <a:cubicBezTo>
                  <a:pt x="7617" y="4834"/>
                  <a:pt x="7993" y="4457"/>
                  <a:pt x="7993" y="3997"/>
                </a:cubicBezTo>
                <a:cubicBezTo>
                  <a:pt x="7993" y="3536"/>
                  <a:pt x="7617" y="3160"/>
                  <a:pt x="7156" y="3160"/>
                </a:cubicBezTo>
                <a:lnTo>
                  <a:pt x="4855" y="3160"/>
                </a:lnTo>
                <a:lnTo>
                  <a:pt x="4855" y="837"/>
                </a:lnTo>
                <a:cubicBezTo>
                  <a:pt x="4855" y="377"/>
                  <a:pt x="4457" y="0"/>
                  <a:pt x="3997" y="0"/>
                </a:cubicBezTo>
                <a:close/>
              </a:path>
            </a:pathLst>
          </a:custGeom>
          <a:solidFill>
            <a:srgbClr val="F4EFE0"/>
          </a:solidFill>
          <a:ln>
            <a:solidFill>
              <a:schemeClr val="bg2">
                <a:lumMod val="75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cs typeface="+mj-cs"/>
            </a:endParaRPr>
          </a:p>
        </p:txBody>
      </p:sp>
      <p:sp>
        <p:nvSpPr>
          <p:cNvPr id="31" name="Google Shape;529;p45">
            <a:extLst>
              <a:ext uri="{FF2B5EF4-FFF2-40B4-BE49-F238E27FC236}">
                <a16:creationId xmlns:a16="http://schemas.microsoft.com/office/drawing/2014/main" id="{85BCF343-4A38-454F-A11C-EF1146D9D3D4}"/>
              </a:ext>
            </a:extLst>
          </p:cNvPr>
          <p:cNvSpPr/>
          <p:nvPr/>
        </p:nvSpPr>
        <p:spPr>
          <a:xfrm>
            <a:off x="4761640" y="3574411"/>
            <a:ext cx="197212" cy="207708"/>
          </a:xfrm>
          <a:custGeom>
            <a:avLst/>
            <a:gdLst/>
            <a:ahLst/>
            <a:cxnLst/>
            <a:rect l="l" t="t" r="r" b="b"/>
            <a:pathLst>
              <a:path w="2931" h="2930" extrusionOk="0">
                <a:moveTo>
                  <a:pt x="1466" y="0"/>
                </a:moveTo>
                <a:cubicBezTo>
                  <a:pt x="1298" y="0"/>
                  <a:pt x="1152" y="147"/>
                  <a:pt x="1152" y="314"/>
                </a:cubicBezTo>
                <a:lnTo>
                  <a:pt x="1152" y="1172"/>
                </a:lnTo>
                <a:lnTo>
                  <a:pt x="315" y="1172"/>
                </a:lnTo>
                <a:cubicBezTo>
                  <a:pt x="147" y="1172"/>
                  <a:pt x="1" y="1298"/>
                  <a:pt x="1" y="1465"/>
                </a:cubicBezTo>
                <a:cubicBezTo>
                  <a:pt x="1" y="1632"/>
                  <a:pt x="147" y="1779"/>
                  <a:pt x="315" y="1779"/>
                </a:cubicBezTo>
                <a:lnTo>
                  <a:pt x="1152" y="1779"/>
                </a:lnTo>
                <a:lnTo>
                  <a:pt x="1152" y="2637"/>
                </a:lnTo>
                <a:cubicBezTo>
                  <a:pt x="1152" y="2804"/>
                  <a:pt x="1298" y="2930"/>
                  <a:pt x="1466" y="2930"/>
                </a:cubicBezTo>
                <a:cubicBezTo>
                  <a:pt x="1633" y="2930"/>
                  <a:pt x="1779" y="2804"/>
                  <a:pt x="1779" y="2637"/>
                </a:cubicBezTo>
                <a:lnTo>
                  <a:pt x="1779" y="1779"/>
                </a:lnTo>
                <a:lnTo>
                  <a:pt x="2616" y="1779"/>
                </a:lnTo>
                <a:cubicBezTo>
                  <a:pt x="2805" y="1779"/>
                  <a:pt x="2930" y="1632"/>
                  <a:pt x="2930" y="1465"/>
                </a:cubicBezTo>
                <a:cubicBezTo>
                  <a:pt x="2930" y="1298"/>
                  <a:pt x="2805" y="1172"/>
                  <a:pt x="2616" y="1172"/>
                </a:cubicBezTo>
                <a:lnTo>
                  <a:pt x="1779" y="1172"/>
                </a:lnTo>
                <a:lnTo>
                  <a:pt x="1779" y="314"/>
                </a:lnTo>
                <a:cubicBezTo>
                  <a:pt x="1779" y="147"/>
                  <a:pt x="1633" y="0"/>
                  <a:pt x="1466" y="0"/>
                </a:cubicBezTo>
                <a:close/>
              </a:path>
            </a:pathLst>
          </a:custGeom>
          <a:solidFill>
            <a:srgbClr val="F4EFE0"/>
          </a:solidFill>
          <a:ln>
            <a:solidFill>
              <a:schemeClr val="bg2">
                <a:lumMod val="75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cs typeface="+mj-cs"/>
            </a:endParaRPr>
          </a:p>
        </p:txBody>
      </p:sp>
      <p:sp>
        <p:nvSpPr>
          <p:cNvPr id="32" name="Google Shape;530;p45">
            <a:extLst>
              <a:ext uri="{FF2B5EF4-FFF2-40B4-BE49-F238E27FC236}">
                <a16:creationId xmlns:a16="http://schemas.microsoft.com/office/drawing/2014/main" id="{FB366DE0-8291-4B12-B8F0-464FBE263756}"/>
              </a:ext>
            </a:extLst>
          </p:cNvPr>
          <p:cNvSpPr/>
          <p:nvPr/>
        </p:nvSpPr>
        <p:spPr>
          <a:xfrm>
            <a:off x="5234459" y="3853693"/>
            <a:ext cx="234938" cy="218593"/>
          </a:xfrm>
          <a:custGeom>
            <a:avLst/>
            <a:gdLst/>
            <a:ahLst/>
            <a:cxnLst/>
            <a:rect l="l" t="t" r="r" b="b"/>
            <a:pathLst>
              <a:path w="4207" h="4207" extrusionOk="0">
                <a:moveTo>
                  <a:pt x="2093" y="1"/>
                </a:moveTo>
                <a:cubicBezTo>
                  <a:pt x="1863" y="1"/>
                  <a:pt x="1654" y="210"/>
                  <a:pt x="1654" y="440"/>
                </a:cubicBezTo>
                <a:lnTo>
                  <a:pt x="1654" y="1675"/>
                </a:lnTo>
                <a:lnTo>
                  <a:pt x="440" y="1675"/>
                </a:lnTo>
                <a:cubicBezTo>
                  <a:pt x="189" y="1675"/>
                  <a:pt x="1" y="1863"/>
                  <a:pt x="1" y="2114"/>
                </a:cubicBezTo>
                <a:cubicBezTo>
                  <a:pt x="1" y="2344"/>
                  <a:pt x="189" y="2553"/>
                  <a:pt x="440" y="2553"/>
                </a:cubicBezTo>
                <a:lnTo>
                  <a:pt x="1654" y="2553"/>
                </a:lnTo>
                <a:lnTo>
                  <a:pt x="1654" y="3767"/>
                </a:lnTo>
                <a:cubicBezTo>
                  <a:pt x="1654" y="4018"/>
                  <a:pt x="1863" y="4206"/>
                  <a:pt x="2093" y="4206"/>
                </a:cubicBezTo>
                <a:cubicBezTo>
                  <a:pt x="2344" y="4206"/>
                  <a:pt x="2533" y="4018"/>
                  <a:pt x="2533" y="3767"/>
                </a:cubicBezTo>
                <a:lnTo>
                  <a:pt x="2533" y="2553"/>
                </a:lnTo>
                <a:lnTo>
                  <a:pt x="3767" y="2553"/>
                </a:lnTo>
                <a:cubicBezTo>
                  <a:pt x="3997" y="2553"/>
                  <a:pt x="4206" y="2344"/>
                  <a:pt x="4206" y="2114"/>
                </a:cubicBezTo>
                <a:cubicBezTo>
                  <a:pt x="4206" y="1863"/>
                  <a:pt x="4018" y="1675"/>
                  <a:pt x="3767" y="1675"/>
                </a:cubicBezTo>
                <a:lnTo>
                  <a:pt x="2533" y="1675"/>
                </a:lnTo>
                <a:lnTo>
                  <a:pt x="2533" y="440"/>
                </a:lnTo>
                <a:cubicBezTo>
                  <a:pt x="2533" y="210"/>
                  <a:pt x="2344" y="1"/>
                  <a:pt x="2093" y="1"/>
                </a:cubicBezTo>
                <a:close/>
              </a:path>
            </a:pathLst>
          </a:custGeom>
          <a:solidFill>
            <a:srgbClr val="F4EFE0"/>
          </a:solidFill>
          <a:ln>
            <a:solidFill>
              <a:schemeClr val="bg2">
                <a:lumMod val="75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cs typeface="+mj-cs"/>
            </a:endParaRPr>
          </a:p>
        </p:txBody>
      </p:sp>
      <p:grpSp>
        <p:nvGrpSpPr>
          <p:cNvPr id="34" name="مجموعة 33">
            <a:extLst>
              <a:ext uri="{FF2B5EF4-FFF2-40B4-BE49-F238E27FC236}">
                <a16:creationId xmlns:a16="http://schemas.microsoft.com/office/drawing/2014/main" id="{14861AC8-CCC3-493A-80DA-C7B48D662EBD}"/>
              </a:ext>
            </a:extLst>
          </p:cNvPr>
          <p:cNvGrpSpPr/>
          <p:nvPr/>
        </p:nvGrpSpPr>
        <p:grpSpPr>
          <a:xfrm>
            <a:off x="1600989" y="1150206"/>
            <a:ext cx="2956782" cy="671386"/>
            <a:chOff x="2401105" y="1345901"/>
            <a:chExt cx="2436176" cy="444080"/>
          </a:xfrm>
        </p:grpSpPr>
        <p:grpSp>
          <p:nvGrpSpPr>
            <p:cNvPr id="35" name="Google Shape;804;p29">
              <a:extLst>
                <a:ext uri="{FF2B5EF4-FFF2-40B4-BE49-F238E27FC236}">
                  <a16:creationId xmlns:a16="http://schemas.microsoft.com/office/drawing/2014/main" id="{63C460B0-88BE-4231-B4B5-26EE32D1F0AB}"/>
                </a:ext>
              </a:extLst>
            </p:cNvPr>
            <p:cNvGrpSpPr/>
            <p:nvPr/>
          </p:nvGrpSpPr>
          <p:grpSpPr>
            <a:xfrm>
              <a:off x="2401105" y="1345901"/>
              <a:ext cx="2436176" cy="444080"/>
              <a:chOff x="1664272" y="1366850"/>
              <a:chExt cx="2955666" cy="538775"/>
            </a:xfrm>
          </p:grpSpPr>
          <p:sp>
            <p:nvSpPr>
              <p:cNvPr id="39" name="Google Shape;805;p29">
                <a:extLst>
                  <a:ext uri="{FF2B5EF4-FFF2-40B4-BE49-F238E27FC236}">
                    <a16:creationId xmlns:a16="http://schemas.microsoft.com/office/drawing/2014/main" id="{DF555285-1F17-4DE4-A7C1-9062C84B5F03}"/>
                  </a:ext>
                </a:extLst>
              </p:cNvPr>
              <p:cNvSpPr/>
              <p:nvPr/>
            </p:nvSpPr>
            <p:spPr>
              <a:xfrm>
                <a:off x="1664272" y="1437674"/>
                <a:ext cx="2480909" cy="463927"/>
              </a:xfrm>
              <a:custGeom>
                <a:avLst/>
                <a:gdLst/>
                <a:ahLst/>
                <a:cxnLst/>
                <a:rect l="l" t="t" r="r" b="b"/>
                <a:pathLst>
                  <a:path w="66116" h="15884" fill="none" extrusionOk="0">
                    <a:moveTo>
                      <a:pt x="66116" y="15884"/>
                    </a:moveTo>
                    <a:lnTo>
                      <a:pt x="1" y="15884"/>
                    </a:lnTo>
                    <a:lnTo>
                      <a:pt x="5680" y="7847"/>
                    </a:lnTo>
                    <a:lnTo>
                      <a:pt x="1" y="1"/>
                    </a:lnTo>
                    <a:lnTo>
                      <a:pt x="66116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bg2">
                    <a:lumMod val="75000"/>
                  </a:schemeClr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-US" sz="1700" dirty="0">
                    <a:solidFill>
                      <a:schemeClr val="accent1"/>
                    </a:solidFill>
                    <a:latin typeface="Fira Sans Extra Condensed Medium"/>
                    <a:cs typeface="+mj-cs"/>
                    <a:sym typeface="Fira Sans Extra Condensed Medium"/>
                  </a:rPr>
                  <a:t>methodology</a:t>
                </a:r>
                <a:endParaRPr dirty="0">
                  <a:solidFill>
                    <a:schemeClr val="accent1"/>
                  </a:solidFill>
                  <a:cs typeface="+mj-cs"/>
                </a:endParaRPr>
              </a:p>
            </p:txBody>
          </p:sp>
          <p:sp>
            <p:nvSpPr>
              <p:cNvPr id="40" name="Google Shape;806;p29">
                <a:extLst>
                  <a:ext uri="{FF2B5EF4-FFF2-40B4-BE49-F238E27FC236}">
                    <a16:creationId xmlns:a16="http://schemas.microsoft.com/office/drawing/2014/main" id="{D2481565-DD4B-4CC4-8D82-777C98A666FB}"/>
                  </a:ext>
                </a:extLst>
              </p:cNvPr>
              <p:cNvSpPr/>
              <p:nvPr/>
            </p:nvSpPr>
            <p:spPr>
              <a:xfrm>
                <a:off x="4059738" y="1366850"/>
                <a:ext cx="5602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2408" h="21551" extrusionOk="0">
                    <a:moveTo>
                      <a:pt x="0" y="0"/>
                    </a:moveTo>
                    <a:lnTo>
                      <a:pt x="0" y="21550"/>
                    </a:lnTo>
                    <a:lnTo>
                      <a:pt x="22408" y="21550"/>
                    </a:lnTo>
                    <a:lnTo>
                      <a:pt x="2240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endParaRPr sz="1300">
                  <a:solidFill>
                    <a:srgbClr val="FFFFFF"/>
                  </a:solidFill>
                  <a:latin typeface="Roboto"/>
                  <a:ea typeface="Roboto"/>
                  <a:cs typeface="+mj-cs"/>
                  <a:sym typeface="Roboto"/>
                </a:endParaRPr>
              </a:p>
            </p:txBody>
          </p:sp>
        </p:grpSp>
        <p:grpSp>
          <p:nvGrpSpPr>
            <p:cNvPr id="36" name="Google Shape;28855;p73">
              <a:extLst>
                <a:ext uri="{FF2B5EF4-FFF2-40B4-BE49-F238E27FC236}">
                  <a16:creationId xmlns:a16="http://schemas.microsoft.com/office/drawing/2014/main" id="{BE0ACD6F-1478-4398-8B32-2628EFCEB967}"/>
                </a:ext>
              </a:extLst>
            </p:cNvPr>
            <p:cNvGrpSpPr/>
            <p:nvPr/>
          </p:nvGrpSpPr>
          <p:grpSpPr>
            <a:xfrm>
              <a:off x="4547207" y="1438672"/>
              <a:ext cx="99294" cy="217178"/>
              <a:chOff x="2347450" y="1954564"/>
              <a:chExt cx="113638" cy="373168"/>
            </a:xfrm>
            <a:solidFill>
              <a:schemeClr val="bg1"/>
            </a:solidFill>
          </p:grpSpPr>
          <p:sp>
            <p:nvSpPr>
              <p:cNvPr id="37" name="Google Shape;28856;p73">
                <a:extLst>
                  <a:ext uri="{FF2B5EF4-FFF2-40B4-BE49-F238E27FC236}">
                    <a16:creationId xmlns:a16="http://schemas.microsoft.com/office/drawing/2014/main" id="{60E5C2F9-9491-44FE-961B-BEE32026F991}"/>
                  </a:ext>
                </a:extLst>
              </p:cNvPr>
              <p:cNvSpPr/>
              <p:nvPr/>
            </p:nvSpPr>
            <p:spPr>
              <a:xfrm>
                <a:off x="2347450" y="1954564"/>
                <a:ext cx="89022" cy="261819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8232" extrusionOk="0">
                    <a:moveTo>
                      <a:pt x="1799" y="0"/>
                    </a:moveTo>
                    <a:cubicBezTo>
                      <a:pt x="1610" y="0"/>
                      <a:pt x="1422" y="78"/>
                      <a:pt x="1286" y="231"/>
                    </a:cubicBezTo>
                    <a:lnTo>
                      <a:pt x="786" y="814"/>
                    </a:lnTo>
                    <a:cubicBezTo>
                      <a:pt x="274" y="1386"/>
                      <a:pt x="1" y="2124"/>
                      <a:pt x="1" y="2898"/>
                    </a:cubicBezTo>
                    <a:lnTo>
                      <a:pt x="1" y="4874"/>
                    </a:lnTo>
                    <a:cubicBezTo>
                      <a:pt x="1" y="5077"/>
                      <a:pt x="394" y="5124"/>
                      <a:pt x="394" y="5434"/>
                    </a:cubicBezTo>
                    <a:cubicBezTo>
                      <a:pt x="394" y="5636"/>
                      <a:pt x="239" y="5708"/>
                      <a:pt x="60" y="5934"/>
                    </a:cubicBezTo>
                    <a:cubicBezTo>
                      <a:pt x="24" y="5958"/>
                      <a:pt x="13" y="6005"/>
                      <a:pt x="13" y="6053"/>
                    </a:cubicBezTo>
                    <a:lnTo>
                      <a:pt x="13" y="7279"/>
                    </a:lnTo>
                    <a:cubicBezTo>
                      <a:pt x="13" y="7577"/>
                      <a:pt x="72" y="7863"/>
                      <a:pt x="191" y="8137"/>
                    </a:cubicBezTo>
                    <a:cubicBezTo>
                      <a:pt x="215" y="8196"/>
                      <a:pt x="274" y="8232"/>
                      <a:pt x="358" y="8232"/>
                    </a:cubicBezTo>
                    <a:cubicBezTo>
                      <a:pt x="477" y="8232"/>
                      <a:pt x="560" y="8101"/>
                      <a:pt x="513" y="7982"/>
                    </a:cubicBezTo>
                    <a:cubicBezTo>
                      <a:pt x="417" y="7756"/>
                      <a:pt x="394" y="7089"/>
                      <a:pt x="370" y="6113"/>
                    </a:cubicBezTo>
                    <a:cubicBezTo>
                      <a:pt x="489" y="5958"/>
                      <a:pt x="775" y="5815"/>
                      <a:pt x="775" y="5422"/>
                    </a:cubicBezTo>
                    <a:cubicBezTo>
                      <a:pt x="775" y="5005"/>
                      <a:pt x="441" y="4839"/>
                      <a:pt x="370" y="4779"/>
                    </a:cubicBezTo>
                    <a:lnTo>
                      <a:pt x="370" y="2874"/>
                    </a:lnTo>
                    <a:cubicBezTo>
                      <a:pt x="370" y="2195"/>
                      <a:pt x="620" y="1541"/>
                      <a:pt x="1072" y="1029"/>
                    </a:cubicBezTo>
                    <a:lnTo>
                      <a:pt x="1572" y="457"/>
                    </a:lnTo>
                    <a:cubicBezTo>
                      <a:pt x="1636" y="381"/>
                      <a:pt x="1727" y="343"/>
                      <a:pt x="1816" y="343"/>
                    </a:cubicBezTo>
                    <a:cubicBezTo>
                      <a:pt x="1908" y="343"/>
                      <a:pt x="2000" y="384"/>
                      <a:pt x="2060" y="469"/>
                    </a:cubicBezTo>
                    <a:lnTo>
                      <a:pt x="2477" y="969"/>
                    </a:lnTo>
                    <a:cubicBezTo>
                      <a:pt x="2512" y="1018"/>
                      <a:pt x="2567" y="1042"/>
                      <a:pt x="2623" y="1042"/>
                    </a:cubicBezTo>
                    <a:cubicBezTo>
                      <a:pt x="2663" y="1042"/>
                      <a:pt x="2704" y="1030"/>
                      <a:pt x="2739" y="1005"/>
                    </a:cubicBezTo>
                    <a:cubicBezTo>
                      <a:pt x="2799" y="933"/>
                      <a:pt x="2799" y="826"/>
                      <a:pt x="2739" y="755"/>
                    </a:cubicBezTo>
                    <a:lnTo>
                      <a:pt x="2322" y="243"/>
                    </a:lnTo>
                    <a:cubicBezTo>
                      <a:pt x="2184" y="81"/>
                      <a:pt x="1991" y="0"/>
                      <a:pt x="179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28857;p73">
                <a:extLst>
                  <a:ext uri="{FF2B5EF4-FFF2-40B4-BE49-F238E27FC236}">
                    <a16:creationId xmlns:a16="http://schemas.microsoft.com/office/drawing/2014/main" id="{E24669BF-901D-4345-A1EB-C1773122AF2A}"/>
                  </a:ext>
                </a:extLst>
              </p:cNvPr>
              <p:cNvSpPr/>
              <p:nvPr/>
            </p:nvSpPr>
            <p:spPr>
              <a:xfrm>
                <a:off x="2362970" y="1994352"/>
                <a:ext cx="98118" cy="333380"/>
              </a:xfrm>
              <a:custGeom>
                <a:avLst/>
                <a:gdLst/>
                <a:ahLst/>
                <a:cxnLst/>
                <a:rect l="l" t="t" r="r" b="b"/>
                <a:pathLst>
                  <a:path w="3085" h="10482" extrusionOk="0">
                    <a:moveTo>
                      <a:pt x="2488" y="0"/>
                    </a:moveTo>
                    <a:cubicBezTo>
                      <a:pt x="2461" y="0"/>
                      <a:pt x="2434" y="5"/>
                      <a:pt x="2406" y="16"/>
                    </a:cubicBezTo>
                    <a:cubicBezTo>
                      <a:pt x="2322" y="63"/>
                      <a:pt x="2287" y="171"/>
                      <a:pt x="2334" y="254"/>
                    </a:cubicBezTo>
                    <a:cubicBezTo>
                      <a:pt x="2703" y="1004"/>
                      <a:pt x="2620" y="1623"/>
                      <a:pt x="2632" y="1742"/>
                    </a:cubicBezTo>
                    <a:lnTo>
                      <a:pt x="2227" y="2159"/>
                    </a:lnTo>
                    <a:cubicBezTo>
                      <a:pt x="1965" y="2445"/>
                      <a:pt x="1989" y="2909"/>
                      <a:pt x="2287" y="3147"/>
                    </a:cubicBezTo>
                    <a:lnTo>
                      <a:pt x="2632" y="3433"/>
                    </a:lnTo>
                    <a:lnTo>
                      <a:pt x="2632" y="5957"/>
                    </a:lnTo>
                    <a:cubicBezTo>
                      <a:pt x="2632" y="6326"/>
                      <a:pt x="2513" y="6683"/>
                      <a:pt x="2287" y="6981"/>
                    </a:cubicBezTo>
                    <a:lnTo>
                      <a:pt x="1406" y="8172"/>
                    </a:lnTo>
                    <a:lnTo>
                      <a:pt x="1406" y="4171"/>
                    </a:lnTo>
                    <a:lnTo>
                      <a:pt x="2203" y="3588"/>
                    </a:lnTo>
                    <a:cubicBezTo>
                      <a:pt x="2275" y="3528"/>
                      <a:pt x="2287" y="3433"/>
                      <a:pt x="2251" y="3350"/>
                    </a:cubicBezTo>
                    <a:cubicBezTo>
                      <a:pt x="2215" y="3307"/>
                      <a:pt x="2162" y="3285"/>
                      <a:pt x="2108" y="3285"/>
                    </a:cubicBezTo>
                    <a:cubicBezTo>
                      <a:pt x="2071" y="3285"/>
                      <a:pt x="2034" y="3295"/>
                      <a:pt x="2001" y="3314"/>
                    </a:cubicBezTo>
                    <a:lnTo>
                      <a:pt x="1430" y="3742"/>
                    </a:lnTo>
                    <a:lnTo>
                      <a:pt x="1430" y="230"/>
                    </a:lnTo>
                    <a:cubicBezTo>
                      <a:pt x="1430" y="123"/>
                      <a:pt x="1358" y="51"/>
                      <a:pt x="1251" y="51"/>
                    </a:cubicBezTo>
                    <a:cubicBezTo>
                      <a:pt x="1144" y="51"/>
                      <a:pt x="1072" y="123"/>
                      <a:pt x="1072" y="230"/>
                    </a:cubicBezTo>
                    <a:lnTo>
                      <a:pt x="1072" y="1349"/>
                    </a:lnTo>
                    <a:lnTo>
                      <a:pt x="656" y="992"/>
                    </a:lnTo>
                    <a:cubicBezTo>
                      <a:pt x="622" y="964"/>
                      <a:pt x="579" y="949"/>
                      <a:pt x="537" y="949"/>
                    </a:cubicBezTo>
                    <a:cubicBezTo>
                      <a:pt x="490" y="949"/>
                      <a:pt x="443" y="967"/>
                      <a:pt x="406" y="1004"/>
                    </a:cubicBezTo>
                    <a:cubicBezTo>
                      <a:pt x="346" y="1075"/>
                      <a:pt x="346" y="1183"/>
                      <a:pt x="417" y="1254"/>
                    </a:cubicBezTo>
                    <a:cubicBezTo>
                      <a:pt x="906" y="1683"/>
                      <a:pt x="1037" y="1826"/>
                      <a:pt x="1060" y="1826"/>
                    </a:cubicBezTo>
                    <a:lnTo>
                      <a:pt x="1060" y="5135"/>
                    </a:lnTo>
                    <a:lnTo>
                      <a:pt x="703" y="4814"/>
                    </a:lnTo>
                    <a:cubicBezTo>
                      <a:pt x="663" y="4786"/>
                      <a:pt x="621" y="4771"/>
                      <a:pt x="578" y="4771"/>
                    </a:cubicBezTo>
                    <a:cubicBezTo>
                      <a:pt x="532" y="4771"/>
                      <a:pt x="485" y="4789"/>
                      <a:pt x="441" y="4826"/>
                    </a:cubicBezTo>
                    <a:cubicBezTo>
                      <a:pt x="382" y="4897"/>
                      <a:pt x="382" y="5004"/>
                      <a:pt x="465" y="5076"/>
                    </a:cubicBezTo>
                    <a:lnTo>
                      <a:pt x="1060" y="5636"/>
                    </a:lnTo>
                    <a:lnTo>
                      <a:pt x="1060" y="8267"/>
                    </a:lnTo>
                    <a:lnTo>
                      <a:pt x="358" y="7267"/>
                    </a:lnTo>
                    <a:cubicBezTo>
                      <a:pt x="319" y="7220"/>
                      <a:pt x="261" y="7189"/>
                      <a:pt x="205" y="7189"/>
                    </a:cubicBezTo>
                    <a:cubicBezTo>
                      <a:pt x="174" y="7189"/>
                      <a:pt x="145" y="7198"/>
                      <a:pt x="120" y="7219"/>
                    </a:cubicBezTo>
                    <a:cubicBezTo>
                      <a:pt x="48" y="7279"/>
                      <a:pt x="13" y="7386"/>
                      <a:pt x="72" y="7457"/>
                    </a:cubicBezTo>
                    <a:lnTo>
                      <a:pt x="1072" y="8850"/>
                    </a:lnTo>
                    <a:lnTo>
                      <a:pt x="1072" y="9231"/>
                    </a:lnTo>
                    <a:lnTo>
                      <a:pt x="322" y="8517"/>
                    </a:lnTo>
                    <a:cubicBezTo>
                      <a:pt x="288" y="8483"/>
                      <a:pt x="246" y="8468"/>
                      <a:pt x="203" y="8468"/>
                    </a:cubicBezTo>
                    <a:cubicBezTo>
                      <a:pt x="157" y="8468"/>
                      <a:pt x="110" y="8486"/>
                      <a:pt x="72" y="8517"/>
                    </a:cubicBezTo>
                    <a:cubicBezTo>
                      <a:pt x="1" y="8588"/>
                      <a:pt x="13" y="8695"/>
                      <a:pt x="72" y="8767"/>
                    </a:cubicBezTo>
                    <a:lnTo>
                      <a:pt x="1060" y="9719"/>
                    </a:lnTo>
                    <a:lnTo>
                      <a:pt x="1060" y="10303"/>
                    </a:lnTo>
                    <a:cubicBezTo>
                      <a:pt x="1060" y="10410"/>
                      <a:pt x="1132" y="10481"/>
                      <a:pt x="1239" y="10481"/>
                    </a:cubicBezTo>
                    <a:cubicBezTo>
                      <a:pt x="1334" y="10481"/>
                      <a:pt x="1418" y="10410"/>
                      <a:pt x="1418" y="10303"/>
                    </a:cubicBezTo>
                    <a:lnTo>
                      <a:pt x="1418" y="9719"/>
                    </a:lnTo>
                    <a:lnTo>
                      <a:pt x="2430" y="8695"/>
                    </a:lnTo>
                    <a:cubicBezTo>
                      <a:pt x="2501" y="8624"/>
                      <a:pt x="2501" y="8517"/>
                      <a:pt x="2430" y="8445"/>
                    </a:cubicBezTo>
                    <a:cubicBezTo>
                      <a:pt x="2388" y="8410"/>
                      <a:pt x="2343" y="8392"/>
                      <a:pt x="2299" y="8392"/>
                    </a:cubicBezTo>
                    <a:cubicBezTo>
                      <a:pt x="2254" y="8392"/>
                      <a:pt x="2209" y="8410"/>
                      <a:pt x="2168" y="8445"/>
                    </a:cubicBezTo>
                    <a:lnTo>
                      <a:pt x="1394" y="9219"/>
                    </a:lnTo>
                    <a:lnTo>
                      <a:pt x="1394" y="8767"/>
                    </a:lnTo>
                    <a:lnTo>
                      <a:pt x="2561" y="7183"/>
                    </a:lnTo>
                    <a:cubicBezTo>
                      <a:pt x="2823" y="6826"/>
                      <a:pt x="2965" y="6386"/>
                      <a:pt x="2965" y="5945"/>
                    </a:cubicBezTo>
                    <a:lnTo>
                      <a:pt x="2965" y="3338"/>
                    </a:lnTo>
                    <a:cubicBezTo>
                      <a:pt x="3001" y="3326"/>
                      <a:pt x="2977" y="3266"/>
                      <a:pt x="2930" y="3230"/>
                    </a:cubicBezTo>
                    <a:lnTo>
                      <a:pt x="2513" y="2897"/>
                    </a:lnTo>
                    <a:cubicBezTo>
                      <a:pt x="2370" y="2778"/>
                      <a:pt x="2346" y="2552"/>
                      <a:pt x="2489" y="2421"/>
                    </a:cubicBezTo>
                    <a:cubicBezTo>
                      <a:pt x="2918" y="1956"/>
                      <a:pt x="2989" y="1945"/>
                      <a:pt x="2989" y="1826"/>
                    </a:cubicBezTo>
                    <a:cubicBezTo>
                      <a:pt x="2977" y="1671"/>
                      <a:pt x="3084" y="944"/>
                      <a:pt x="2644" y="99"/>
                    </a:cubicBezTo>
                    <a:cubicBezTo>
                      <a:pt x="2610" y="32"/>
                      <a:pt x="2553" y="0"/>
                      <a:pt x="248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" name="Google Shape;30077;p75">
            <a:extLst>
              <a:ext uri="{FF2B5EF4-FFF2-40B4-BE49-F238E27FC236}">
                <a16:creationId xmlns:a16="http://schemas.microsoft.com/office/drawing/2014/main" id="{93A4B6F3-3F0C-45C8-A9C6-3F740195AF09}"/>
              </a:ext>
            </a:extLst>
          </p:cNvPr>
          <p:cNvGrpSpPr/>
          <p:nvPr/>
        </p:nvGrpSpPr>
        <p:grpSpPr>
          <a:xfrm>
            <a:off x="4627490" y="1836547"/>
            <a:ext cx="217436" cy="152948"/>
            <a:chOff x="7077129" y="2512542"/>
            <a:chExt cx="282364" cy="198619"/>
          </a:xfrm>
          <a:solidFill>
            <a:schemeClr val="bg1"/>
          </a:solidFill>
        </p:grpSpPr>
        <p:sp>
          <p:nvSpPr>
            <p:cNvPr id="45" name="Google Shape;30078;p75">
              <a:extLst>
                <a:ext uri="{FF2B5EF4-FFF2-40B4-BE49-F238E27FC236}">
                  <a16:creationId xmlns:a16="http://schemas.microsoft.com/office/drawing/2014/main" id="{D97843D7-ECE9-4F7D-88C1-DB3E45BA4936}"/>
                </a:ext>
              </a:extLst>
            </p:cNvPr>
            <p:cNvSpPr/>
            <p:nvPr/>
          </p:nvSpPr>
          <p:spPr>
            <a:xfrm>
              <a:off x="7304872" y="2551533"/>
              <a:ext cx="25050" cy="19416"/>
            </a:xfrm>
            <a:custGeom>
              <a:avLst/>
              <a:gdLst/>
              <a:ahLst/>
              <a:cxnLst/>
              <a:rect l="l" t="t" r="r" b="b"/>
              <a:pathLst>
                <a:path w="787" h="610" extrusionOk="0">
                  <a:moveTo>
                    <a:pt x="166" y="1"/>
                  </a:moveTo>
                  <a:cubicBezTo>
                    <a:pt x="119" y="1"/>
                    <a:pt x="72" y="27"/>
                    <a:pt x="48" y="73"/>
                  </a:cubicBezTo>
                  <a:cubicBezTo>
                    <a:pt x="1" y="133"/>
                    <a:pt x="13" y="216"/>
                    <a:pt x="84" y="264"/>
                  </a:cubicBezTo>
                  <a:cubicBezTo>
                    <a:pt x="239" y="371"/>
                    <a:pt x="382" y="478"/>
                    <a:pt x="549" y="573"/>
                  </a:cubicBezTo>
                  <a:cubicBezTo>
                    <a:pt x="584" y="597"/>
                    <a:pt x="608" y="609"/>
                    <a:pt x="620" y="609"/>
                  </a:cubicBezTo>
                  <a:cubicBezTo>
                    <a:pt x="668" y="609"/>
                    <a:pt x="715" y="597"/>
                    <a:pt x="739" y="550"/>
                  </a:cubicBezTo>
                  <a:cubicBezTo>
                    <a:pt x="787" y="490"/>
                    <a:pt x="775" y="395"/>
                    <a:pt x="703" y="359"/>
                  </a:cubicBezTo>
                  <a:cubicBezTo>
                    <a:pt x="537" y="240"/>
                    <a:pt x="382" y="133"/>
                    <a:pt x="239" y="26"/>
                  </a:cubicBezTo>
                  <a:cubicBezTo>
                    <a:pt x="218" y="9"/>
                    <a:pt x="192" y="1"/>
                    <a:pt x="1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0079;p75">
              <a:extLst>
                <a:ext uri="{FF2B5EF4-FFF2-40B4-BE49-F238E27FC236}">
                  <a16:creationId xmlns:a16="http://schemas.microsoft.com/office/drawing/2014/main" id="{F272F60A-6465-4F34-8954-63ABFFE51967}"/>
                </a:ext>
              </a:extLst>
            </p:cNvPr>
            <p:cNvSpPr/>
            <p:nvPr/>
          </p:nvSpPr>
          <p:spPr>
            <a:xfrm>
              <a:off x="7129043" y="2512542"/>
              <a:ext cx="164879" cy="42875"/>
            </a:xfrm>
            <a:custGeom>
              <a:avLst/>
              <a:gdLst/>
              <a:ahLst/>
              <a:cxnLst/>
              <a:rect l="l" t="t" r="r" b="b"/>
              <a:pathLst>
                <a:path w="5180" h="1347" extrusionOk="0">
                  <a:moveTo>
                    <a:pt x="2798" y="1"/>
                  </a:moveTo>
                  <a:cubicBezTo>
                    <a:pt x="2120" y="1"/>
                    <a:pt x="1227" y="358"/>
                    <a:pt x="96" y="1084"/>
                  </a:cubicBezTo>
                  <a:cubicBezTo>
                    <a:pt x="36" y="1132"/>
                    <a:pt x="0" y="1215"/>
                    <a:pt x="48" y="1286"/>
                  </a:cubicBezTo>
                  <a:cubicBezTo>
                    <a:pt x="72" y="1322"/>
                    <a:pt x="119" y="1346"/>
                    <a:pt x="167" y="1346"/>
                  </a:cubicBezTo>
                  <a:cubicBezTo>
                    <a:pt x="191" y="1346"/>
                    <a:pt x="215" y="1346"/>
                    <a:pt x="238" y="1322"/>
                  </a:cubicBezTo>
                  <a:cubicBezTo>
                    <a:pt x="1322" y="620"/>
                    <a:pt x="2179" y="286"/>
                    <a:pt x="2798" y="286"/>
                  </a:cubicBezTo>
                  <a:cubicBezTo>
                    <a:pt x="3346" y="286"/>
                    <a:pt x="4060" y="536"/>
                    <a:pt x="4953" y="1072"/>
                  </a:cubicBezTo>
                  <a:cubicBezTo>
                    <a:pt x="4973" y="1088"/>
                    <a:pt x="4996" y="1094"/>
                    <a:pt x="5019" y="1094"/>
                  </a:cubicBezTo>
                  <a:cubicBezTo>
                    <a:pt x="5069" y="1094"/>
                    <a:pt x="5124" y="1065"/>
                    <a:pt x="5156" y="1025"/>
                  </a:cubicBezTo>
                  <a:cubicBezTo>
                    <a:pt x="5180" y="965"/>
                    <a:pt x="5168" y="882"/>
                    <a:pt x="5108" y="834"/>
                  </a:cubicBezTo>
                  <a:cubicBezTo>
                    <a:pt x="4156" y="274"/>
                    <a:pt x="3406" y="1"/>
                    <a:pt x="27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0080;p75">
              <a:extLst>
                <a:ext uri="{FF2B5EF4-FFF2-40B4-BE49-F238E27FC236}">
                  <a16:creationId xmlns:a16="http://schemas.microsoft.com/office/drawing/2014/main" id="{3F5000C1-C43D-4DE9-9AD4-F4C0B33058BB}"/>
                </a:ext>
              </a:extLst>
            </p:cNvPr>
            <p:cNvSpPr/>
            <p:nvPr/>
          </p:nvSpPr>
          <p:spPr>
            <a:xfrm>
              <a:off x="7077129" y="2536796"/>
              <a:ext cx="282364" cy="174365"/>
            </a:xfrm>
            <a:custGeom>
              <a:avLst/>
              <a:gdLst/>
              <a:ahLst/>
              <a:cxnLst/>
              <a:rect l="l" t="t" r="r" b="b"/>
              <a:pathLst>
                <a:path w="8871" h="5478" extrusionOk="0">
                  <a:moveTo>
                    <a:pt x="4429" y="263"/>
                  </a:moveTo>
                  <a:cubicBezTo>
                    <a:pt x="5572" y="263"/>
                    <a:pt x="7858" y="2048"/>
                    <a:pt x="8525" y="2608"/>
                  </a:cubicBezTo>
                  <a:cubicBezTo>
                    <a:pt x="8573" y="2632"/>
                    <a:pt x="8585" y="2680"/>
                    <a:pt x="8585" y="2739"/>
                  </a:cubicBezTo>
                  <a:cubicBezTo>
                    <a:pt x="8585" y="2799"/>
                    <a:pt x="8549" y="2846"/>
                    <a:pt x="8525" y="2870"/>
                  </a:cubicBezTo>
                  <a:cubicBezTo>
                    <a:pt x="7858" y="3418"/>
                    <a:pt x="5572" y="5204"/>
                    <a:pt x="4429" y="5204"/>
                  </a:cubicBezTo>
                  <a:cubicBezTo>
                    <a:pt x="3286" y="5204"/>
                    <a:pt x="1012" y="3418"/>
                    <a:pt x="334" y="2870"/>
                  </a:cubicBezTo>
                  <a:cubicBezTo>
                    <a:pt x="298" y="2846"/>
                    <a:pt x="274" y="2799"/>
                    <a:pt x="274" y="2739"/>
                  </a:cubicBezTo>
                  <a:cubicBezTo>
                    <a:pt x="274" y="2691"/>
                    <a:pt x="310" y="2632"/>
                    <a:pt x="334" y="2608"/>
                  </a:cubicBezTo>
                  <a:cubicBezTo>
                    <a:pt x="1012" y="2048"/>
                    <a:pt x="3286" y="263"/>
                    <a:pt x="4429" y="263"/>
                  </a:cubicBezTo>
                  <a:close/>
                  <a:moveTo>
                    <a:pt x="4429" y="1"/>
                  </a:moveTo>
                  <a:cubicBezTo>
                    <a:pt x="3227" y="1"/>
                    <a:pt x="1036" y="1679"/>
                    <a:pt x="155" y="2394"/>
                  </a:cubicBezTo>
                  <a:cubicBezTo>
                    <a:pt x="48" y="2489"/>
                    <a:pt x="0" y="2608"/>
                    <a:pt x="0" y="2739"/>
                  </a:cubicBezTo>
                  <a:cubicBezTo>
                    <a:pt x="0" y="2870"/>
                    <a:pt x="60" y="3001"/>
                    <a:pt x="155" y="3084"/>
                  </a:cubicBezTo>
                  <a:cubicBezTo>
                    <a:pt x="1036" y="3811"/>
                    <a:pt x="3227" y="5477"/>
                    <a:pt x="4429" y="5477"/>
                  </a:cubicBezTo>
                  <a:cubicBezTo>
                    <a:pt x="5632" y="5477"/>
                    <a:pt x="7823" y="3799"/>
                    <a:pt x="8704" y="3084"/>
                  </a:cubicBezTo>
                  <a:cubicBezTo>
                    <a:pt x="8811" y="2989"/>
                    <a:pt x="8858" y="2870"/>
                    <a:pt x="8858" y="2739"/>
                  </a:cubicBezTo>
                  <a:cubicBezTo>
                    <a:pt x="8870" y="2608"/>
                    <a:pt x="8811" y="2489"/>
                    <a:pt x="8704" y="2394"/>
                  </a:cubicBezTo>
                  <a:cubicBezTo>
                    <a:pt x="7823" y="1667"/>
                    <a:pt x="5632" y="1"/>
                    <a:pt x="44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0081;p75">
              <a:extLst>
                <a:ext uri="{FF2B5EF4-FFF2-40B4-BE49-F238E27FC236}">
                  <a16:creationId xmlns:a16="http://schemas.microsoft.com/office/drawing/2014/main" id="{35DBBF9F-90DF-4068-A463-1B592DAAB6D5}"/>
                </a:ext>
              </a:extLst>
            </p:cNvPr>
            <p:cNvSpPr/>
            <p:nvPr/>
          </p:nvSpPr>
          <p:spPr>
            <a:xfrm>
              <a:off x="7153680" y="2560255"/>
              <a:ext cx="129230" cy="127129"/>
            </a:xfrm>
            <a:custGeom>
              <a:avLst/>
              <a:gdLst/>
              <a:ahLst/>
              <a:cxnLst/>
              <a:rect l="l" t="t" r="r" b="b"/>
              <a:pathLst>
                <a:path w="4060" h="3994" extrusionOk="0">
                  <a:moveTo>
                    <a:pt x="2016" y="1"/>
                  </a:moveTo>
                  <a:cubicBezTo>
                    <a:pt x="1995" y="1"/>
                    <a:pt x="1974" y="1"/>
                    <a:pt x="1953" y="2"/>
                  </a:cubicBezTo>
                  <a:cubicBezTo>
                    <a:pt x="905" y="38"/>
                    <a:pt x="48" y="883"/>
                    <a:pt x="12" y="1943"/>
                  </a:cubicBezTo>
                  <a:cubicBezTo>
                    <a:pt x="0" y="2466"/>
                    <a:pt x="179" y="2955"/>
                    <a:pt x="488" y="3312"/>
                  </a:cubicBezTo>
                  <a:cubicBezTo>
                    <a:pt x="518" y="3341"/>
                    <a:pt x="557" y="3356"/>
                    <a:pt x="596" y="3356"/>
                  </a:cubicBezTo>
                  <a:cubicBezTo>
                    <a:pt x="634" y="3356"/>
                    <a:pt x="673" y="3341"/>
                    <a:pt x="703" y="3312"/>
                  </a:cubicBezTo>
                  <a:cubicBezTo>
                    <a:pt x="750" y="3264"/>
                    <a:pt x="762" y="3181"/>
                    <a:pt x="703" y="3121"/>
                  </a:cubicBezTo>
                  <a:cubicBezTo>
                    <a:pt x="429" y="2788"/>
                    <a:pt x="274" y="2371"/>
                    <a:pt x="286" y="1907"/>
                  </a:cubicBezTo>
                  <a:cubicBezTo>
                    <a:pt x="334" y="1038"/>
                    <a:pt x="1048" y="311"/>
                    <a:pt x="1917" y="276"/>
                  </a:cubicBezTo>
                  <a:cubicBezTo>
                    <a:pt x="1945" y="274"/>
                    <a:pt x="1973" y="274"/>
                    <a:pt x="2001" y="274"/>
                  </a:cubicBezTo>
                  <a:cubicBezTo>
                    <a:pt x="2963" y="274"/>
                    <a:pt x="3750" y="1065"/>
                    <a:pt x="3727" y="2026"/>
                  </a:cubicBezTo>
                  <a:cubicBezTo>
                    <a:pt x="3703" y="2943"/>
                    <a:pt x="2965" y="3681"/>
                    <a:pt x="2060" y="3717"/>
                  </a:cubicBezTo>
                  <a:cubicBezTo>
                    <a:pt x="2037" y="3717"/>
                    <a:pt x="2014" y="3718"/>
                    <a:pt x="1991" y="3718"/>
                  </a:cubicBezTo>
                  <a:cubicBezTo>
                    <a:pt x="1695" y="3718"/>
                    <a:pt x="1411" y="3646"/>
                    <a:pt x="1179" y="3502"/>
                  </a:cubicBezTo>
                  <a:cubicBezTo>
                    <a:pt x="1159" y="3494"/>
                    <a:pt x="1139" y="3490"/>
                    <a:pt x="1120" y="3490"/>
                  </a:cubicBezTo>
                  <a:cubicBezTo>
                    <a:pt x="1081" y="3490"/>
                    <a:pt x="1044" y="3506"/>
                    <a:pt x="1012" y="3538"/>
                  </a:cubicBezTo>
                  <a:cubicBezTo>
                    <a:pt x="953" y="3586"/>
                    <a:pt x="965" y="3717"/>
                    <a:pt x="1048" y="3752"/>
                  </a:cubicBezTo>
                  <a:cubicBezTo>
                    <a:pt x="1315" y="3902"/>
                    <a:pt x="1611" y="3994"/>
                    <a:pt x="1928" y="3994"/>
                  </a:cubicBezTo>
                  <a:cubicBezTo>
                    <a:pt x="1964" y="3994"/>
                    <a:pt x="2000" y="3993"/>
                    <a:pt x="2036" y="3990"/>
                  </a:cubicBezTo>
                  <a:cubicBezTo>
                    <a:pt x="3096" y="3967"/>
                    <a:pt x="3965" y="3121"/>
                    <a:pt x="4001" y="2062"/>
                  </a:cubicBezTo>
                  <a:cubicBezTo>
                    <a:pt x="4059" y="939"/>
                    <a:pt x="3142" y="1"/>
                    <a:pt x="20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0082;p75">
              <a:extLst>
                <a:ext uri="{FF2B5EF4-FFF2-40B4-BE49-F238E27FC236}">
                  <a16:creationId xmlns:a16="http://schemas.microsoft.com/office/drawing/2014/main" id="{5BD485DA-18D0-4F0D-8B79-A3CD4DA3F4A9}"/>
                </a:ext>
              </a:extLst>
            </p:cNvPr>
            <p:cNvSpPr/>
            <p:nvPr/>
          </p:nvSpPr>
          <p:spPr>
            <a:xfrm>
              <a:off x="7183982" y="2590239"/>
              <a:ext cx="68244" cy="68244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667"/>
                    <a:pt x="477" y="2144"/>
                    <a:pt x="1072" y="2144"/>
                  </a:cubicBezTo>
                  <a:cubicBezTo>
                    <a:pt x="1668" y="2144"/>
                    <a:pt x="2144" y="1667"/>
                    <a:pt x="2144" y="1072"/>
                  </a:cubicBezTo>
                  <a:cubicBezTo>
                    <a:pt x="2132" y="989"/>
                    <a:pt x="2072" y="929"/>
                    <a:pt x="2001" y="929"/>
                  </a:cubicBezTo>
                  <a:cubicBezTo>
                    <a:pt x="1918" y="929"/>
                    <a:pt x="1858" y="989"/>
                    <a:pt x="1858" y="1060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60"/>
                  </a:cubicBezTo>
                  <a:cubicBezTo>
                    <a:pt x="287" y="620"/>
                    <a:pt x="644" y="262"/>
                    <a:pt x="1072" y="262"/>
                  </a:cubicBezTo>
                  <a:cubicBezTo>
                    <a:pt x="1144" y="262"/>
                    <a:pt x="1203" y="215"/>
                    <a:pt x="1203" y="131"/>
                  </a:cubicBezTo>
                  <a:cubicBezTo>
                    <a:pt x="1203" y="60"/>
                    <a:pt x="1144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0083;p75">
              <a:extLst>
                <a:ext uri="{FF2B5EF4-FFF2-40B4-BE49-F238E27FC236}">
                  <a16:creationId xmlns:a16="http://schemas.microsoft.com/office/drawing/2014/main" id="{FB30691C-7B1C-41D0-8213-63686DC974F6}"/>
                </a:ext>
              </a:extLst>
            </p:cNvPr>
            <p:cNvSpPr/>
            <p:nvPr/>
          </p:nvSpPr>
          <p:spPr>
            <a:xfrm>
              <a:off x="7225297" y="2595904"/>
              <a:ext cx="20880" cy="20880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cubicBezTo>
                    <a:pt x="1" y="513"/>
                    <a:pt x="143" y="656"/>
                    <a:pt x="322" y="656"/>
                  </a:cubicBezTo>
                  <a:cubicBezTo>
                    <a:pt x="501" y="656"/>
                    <a:pt x="655" y="513"/>
                    <a:pt x="655" y="334"/>
                  </a:cubicBezTo>
                  <a:cubicBezTo>
                    <a:pt x="655" y="132"/>
                    <a:pt x="501" y="1"/>
                    <a:pt x="3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" name="مجموعة 62">
            <a:extLst>
              <a:ext uri="{FF2B5EF4-FFF2-40B4-BE49-F238E27FC236}">
                <a16:creationId xmlns:a16="http://schemas.microsoft.com/office/drawing/2014/main" id="{42FBEAB4-A1D0-4514-9790-8DCED9B841E9}"/>
              </a:ext>
            </a:extLst>
          </p:cNvPr>
          <p:cNvGrpSpPr/>
          <p:nvPr/>
        </p:nvGrpSpPr>
        <p:grpSpPr>
          <a:xfrm>
            <a:off x="4559383" y="2158111"/>
            <a:ext cx="2425794" cy="653849"/>
            <a:chOff x="4758257" y="2913495"/>
            <a:chExt cx="1564217" cy="444100"/>
          </a:xfrm>
        </p:grpSpPr>
        <p:grpSp>
          <p:nvGrpSpPr>
            <p:cNvPr id="64" name="Google Shape;788;p29">
              <a:extLst>
                <a:ext uri="{FF2B5EF4-FFF2-40B4-BE49-F238E27FC236}">
                  <a16:creationId xmlns:a16="http://schemas.microsoft.com/office/drawing/2014/main" id="{DD86F3B0-C811-459A-BDA3-33EFA39D17E7}"/>
                </a:ext>
              </a:extLst>
            </p:cNvPr>
            <p:cNvGrpSpPr/>
            <p:nvPr/>
          </p:nvGrpSpPr>
          <p:grpSpPr>
            <a:xfrm>
              <a:off x="4758257" y="2913495"/>
              <a:ext cx="1564217" cy="444100"/>
              <a:chOff x="4524062" y="3268722"/>
              <a:chExt cx="1897770" cy="538801"/>
            </a:xfrm>
          </p:grpSpPr>
          <p:sp>
            <p:nvSpPr>
              <p:cNvPr id="78" name="Google Shape;789;p29">
                <a:extLst>
                  <a:ext uri="{FF2B5EF4-FFF2-40B4-BE49-F238E27FC236}">
                    <a16:creationId xmlns:a16="http://schemas.microsoft.com/office/drawing/2014/main" id="{86DC1010-A41F-4EA0-B77D-0A53A059B475}"/>
                  </a:ext>
                </a:extLst>
              </p:cNvPr>
              <p:cNvSpPr/>
              <p:nvPr/>
            </p:nvSpPr>
            <p:spPr>
              <a:xfrm>
                <a:off x="4998850" y="3339574"/>
                <a:ext cx="1422982" cy="397100"/>
              </a:xfrm>
              <a:custGeom>
                <a:avLst/>
                <a:gdLst/>
                <a:ahLst/>
                <a:cxnLst/>
                <a:rect l="l" t="t" r="r" b="b"/>
                <a:pathLst>
                  <a:path w="66116" h="15884" fill="none" extrusionOk="0">
                    <a:moveTo>
                      <a:pt x="0" y="15884"/>
                    </a:moveTo>
                    <a:lnTo>
                      <a:pt x="66116" y="15884"/>
                    </a:lnTo>
                    <a:lnTo>
                      <a:pt x="60436" y="7847"/>
                    </a:lnTo>
                    <a:lnTo>
                      <a:pt x="66116" y="1"/>
                    </a:lnTo>
                    <a:lnTo>
                      <a:pt x="0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bg2">
                    <a:lumMod val="75000"/>
                  </a:schemeClr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-US" sz="1700" dirty="0">
                    <a:solidFill>
                      <a:schemeClr val="accent1"/>
                    </a:solidFill>
                    <a:latin typeface="Fira Sans Extra Condensed Medium"/>
                    <a:cs typeface="+mj-cs"/>
                    <a:sym typeface="Fira Sans Extra Condensed Medium"/>
                  </a:rPr>
                  <a:t>Findings</a:t>
                </a:r>
                <a:endParaRPr dirty="0">
                  <a:solidFill>
                    <a:schemeClr val="accent1"/>
                  </a:solidFill>
                  <a:cs typeface="+mj-cs"/>
                </a:endParaRPr>
              </a:p>
            </p:txBody>
          </p:sp>
          <p:sp>
            <p:nvSpPr>
              <p:cNvPr id="79" name="Google Shape;790;p29">
                <a:extLst>
                  <a:ext uri="{FF2B5EF4-FFF2-40B4-BE49-F238E27FC236}">
                    <a16:creationId xmlns:a16="http://schemas.microsoft.com/office/drawing/2014/main" id="{AB33CA3B-FFB9-4D0F-8335-71EB74500033}"/>
                  </a:ext>
                </a:extLst>
              </p:cNvPr>
              <p:cNvSpPr/>
              <p:nvPr/>
            </p:nvSpPr>
            <p:spPr>
              <a:xfrm>
                <a:off x="4524063" y="3268719"/>
                <a:ext cx="5602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22409" h="21552" extrusionOk="0">
                    <a:moveTo>
                      <a:pt x="1" y="1"/>
                    </a:moveTo>
                    <a:lnTo>
                      <a:pt x="1" y="21551"/>
                    </a:lnTo>
                    <a:lnTo>
                      <a:pt x="22408" y="21551"/>
                    </a:lnTo>
                    <a:lnTo>
                      <a:pt x="2240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endParaRPr sz="1500">
                  <a:cs typeface="+mj-cs"/>
                </a:endParaRPr>
              </a:p>
            </p:txBody>
          </p:sp>
        </p:grpSp>
        <p:grpSp>
          <p:nvGrpSpPr>
            <p:cNvPr id="65" name="Google Shape;29470;p73">
              <a:extLst>
                <a:ext uri="{FF2B5EF4-FFF2-40B4-BE49-F238E27FC236}">
                  <a16:creationId xmlns:a16="http://schemas.microsoft.com/office/drawing/2014/main" id="{6CFC3DEF-9AF8-4613-9284-799E4C7EE925}"/>
                </a:ext>
              </a:extLst>
            </p:cNvPr>
            <p:cNvGrpSpPr/>
            <p:nvPr/>
          </p:nvGrpSpPr>
          <p:grpSpPr>
            <a:xfrm>
              <a:off x="4887796" y="3055343"/>
              <a:ext cx="217628" cy="183404"/>
              <a:chOff x="7973468" y="3382322"/>
              <a:chExt cx="352590" cy="287072"/>
            </a:xfrm>
            <a:solidFill>
              <a:schemeClr val="bg1"/>
            </a:solidFill>
          </p:grpSpPr>
          <p:sp>
            <p:nvSpPr>
              <p:cNvPr id="66" name="Google Shape;29471;p73">
                <a:extLst>
                  <a:ext uri="{FF2B5EF4-FFF2-40B4-BE49-F238E27FC236}">
                    <a16:creationId xmlns:a16="http://schemas.microsoft.com/office/drawing/2014/main" id="{525D1563-6CF8-4462-97A3-00F35347C19D}"/>
                  </a:ext>
                </a:extLst>
              </p:cNvPr>
              <p:cNvSpPr/>
              <p:nvPr/>
            </p:nvSpPr>
            <p:spPr>
              <a:xfrm>
                <a:off x="7973468" y="3382322"/>
                <a:ext cx="352590" cy="287072"/>
              </a:xfrm>
              <a:custGeom>
                <a:avLst/>
                <a:gdLst/>
                <a:ahLst/>
                <a:cxnLst/>
                <a:rect l="l" t="t" r="r" b="b"/>
                <a:pathLst>
                  <a:path w="11086" h="9026" extrusionOk="0">
                    <a:moveTo>
                      <a:pt x="5370" y="334"/>
                    </a:moveTo>
                    <a:lnTo>
                      <a:pt x="5370" y="7001"/>
                    </a:lnTo>
                    <a:lnTo>
                      <a:pt x="941" y="7001"/>
                    </a:lnTo>
                    <a:lnTo>
                      <a:pt x="941" y="334"/>
                    </a:lnTo>
                    <a:close/>
                    <a:moveTo>
                      <a:pt x="5370" y="7323"/>
                    </a:moveTo>
                    <a:lnTo>
                      <a:pt x="5370" y="7656"/>
                    </a:lnTo>
                    <a:lnTo>
                      <a:pt x="941" y="7656"/>
                    </a:lnTo>
                    <a:lnTo>
                      <a:pt x="941" y="7323"/>
                    </a:lnTo>
                    <a:close/>
                    <a:moveTo>
                      <a:pt x="10133" y="7323"/>
                    </a:moveTo>
                    <a:lnTo>
                      <a:pt x="10133" y="7656"/>
                    </a:lnTo>
                    <a:lnTo>
                      <a:pt x="5704" y="7656"/>
                    </a:lnTo>
                    <a:lnTo>
                      <a:pt x="5704" y="7323"/>
                    </a:lnTo>
                    <a:close/>
                    <a:moveTo>
                      <a:pt x="5835" y="7977"/>
                    </a:moveTo>
                    <a:lnTo>
                      <a:pt x="5835" y="8680"/>
                    </a:lnTo>
                    <a:lnTo>
                      <a:pt x="5240" y="8692"/>
                    </a:lnTo>
                    <a:cubicBezTo>
                      <a:pt x="5240" y="8692"/>
                      <a:pt x="5228" y="8692"/>
                      <a:pt x="5228" y="8680"/>
                    </a:cubicBezTo>
                    <a:lnTo>
                      <a:pt x="5228" y="7977"/>
                    </a:lnTo>
                    <a:close/>
                    <a:moveTo>
                      <a:pt x="775" y="0"/>
                    </a:moveTo>
                    <a:cubicBezTo>
                      <a:pt x="691" y="0"/>
                      <a:pt x="608" y="72"/>
                      <a:pt x="608" y="167"/>
                    </a:cubicBezTo>
                    <a:lnTo>
                      <a:pt x="608" y="536"/>
                    </a:lnTo>
                    <a:lnTo>
                      <a:pt x="465" y="536"/>
                    </a:lnTo>
                    <a:cubicBezTo>
                      <a:pt x="215" y="536"/>
                      <a:pt x="1" y="738"/>
                      <a:pt x="1" y="1000"/>
                    </a:cubicBezTo>
                    <a:lnTo>
                      <a:pt x="1" y="1715"/>
                    </a:lnTo>
                    <a:cubicBezTo>
                      <a:pt x="1" y="1798"/>
                      <a:pt x="72" y="1881"/>
                      <a:pt x="167" y="1881"/>
                    </a:cubicBezTo>
                    <a:cubicBezTo>
                      <a:pt x="251" y="1881"/>
                      <a:pt x="334" y="1798"/>
                      <a:pt x="334" y="1715"/>
                    </a:cubicBezTo>
                    <a:lnTo>
                      <a:pt x="334" y="1000"/>
                    </a:lnTo>
                    <a:cubicBezTo>
                      <a:pt x="334" y="929"/>
                      <a:pt x="394" y="869"/>
                      <a:pt x="465" y="869"/>
                    </a:cubicBezTo>
                    <a:lnTo>
                      <a:pt x="608" y="869"/>
                    </a:lnTo>
                    <a:lnTo>
                      <a:pt x="608" y="7799"/>
                    </a:lnTo>
                    <a:cubicBezTo>
                      <a:pt x="608" y="7894"/>
                      <a:pt x="691" y="7965"/>
                      <a:pt x="775" y="7965"/>
                    </a:cubicBezTo>
                    <a:lnTo>
                      <a:pt x="4918" y="7965"/>
                    </a:lnTo>
                    <a:lnTo>
                      <a:pt x="4918" y="8335"/>
                    </a:lnTo>
                    <a:lnTo>
                      <a:pt x="465" y="8335"/>
                    </a:lnTo>
                    <a:cubicBezTo>
                      <a:pt x="394" y="8335"/>
                      <a:pt x="334" y="8275"/>
                      <a:pt x="334" y="8204"/>
                    </a:cubicBezTo>
                    <a:lnTo>
                      <a:pt x="334" y="2429"/>
                    </a:lnTo>
                    <a:cubicBezTo>
                      <a:pt x="334" y="2334"/>
                      <a:pt x="251" y="2262"/>
                      <a:pt x="167" y="2262"/>
                    </a:cubicBezTo>
                    <a:cubicBezTo>
                      <a:pt x="72" y="2262"/>
                      <a:pt x="1" y="2334"/>
                      <a:pt x="1" y="2429"/>
                    </a:cubicBezTo>
                    <a:lnTo>
                      <a:pt x="1" y="8204"/>
                    </a:lnTo>
                    <a:cubicBezTo>
                      <a:pt x="1" y="8454"/>
                      <a:pt x="215" y="8668"/>
                      <a:pt x="465" y="8668"/>
                    </a:cubicBezTo>
                    <a:lnTo>
                      <a:pt x="4918" y="8668"/>
                    </a:lnTo>
                    <a:lnTo>
                      <a:pt x="4918" y="8680"/>
                    </a:lnTo>
                    <a:cubicBezTo>
                      <a:pt x="4918" y="8858"/>
                      <a:pt x="5061" y="9025"/>
                      <a:pt x="5251" y="9025"/>
                    </a:cubicBezTo>
                    <a:lnTo>
                      <a:pt x="5835" y="9025"/>
                    </a:lnTo>
                    <a:cubicBezTo>
                      <a:pt x="6013" y="9025"/>
                      <a:pt x="6180" y="8870"/>
                      <a:pt x="6180" y="8680"/>
                    </a:cubicBezTo>
                    <a:lnTo>
                      <a:pt x="6180" y="8668"/>
                    </a:lnTo>
                    <a:lnTo>
                      <a:pt x="10633" y="8668"/>
                    </a:lnTo>
                    <a:cubicBezTo>
                      <a:pt x="10883" y="8668"/>
                      <a:pt x="11085" y="8454"/>
                      <a:pt x="11085" y="8204"/>
                    </a:cubicBezTo>
                    <a:lnTo>
                      <a:pt x="11085" y="1012"/>
                    </a:lnTo>
                    <a:cubicBezTo>
                      <a:pt x="11074" y="762"/>
                      <a:pt x="10871" y="548"/>
                      <a:pt x="10609" y="548"/>
                    </a:cubicBezTo>
                    <a:lnTo>
                      <a:pt x="10466" y="548"/>
                    </a:lnTo>
                    <a:lnTo>
                      <a:pt x="10466" y="179"/>
                    </a:lnTo>
                    <a:cubicBezTo>
                      <a:pt x="10466" y="95"/>
                      <a:pt x="10395" y="12"/>
                      <a:pt x="10300" y="12"/>
                    </a:cubicBezTo>
                    <a:lnTo>
                      <a:pt x="9692" y="12"/>
                    </a:lnTo>
                    <a:cubicBezTo>
                      <a:pt x="9597" y="12"/>
                      <a:pt x="9526" y="95"/>
                      <a:pt x="9526" y="179"/>
                    </a:cubicBezTo>
                    <a:cubicBezTo>
                      <a:pt x="9526" y="274"/>
                      <a:pt x="9597" y="345"/>
                      <a:pt x="9692" y="345"/>
                    </a:cubicBezTo>
                    <a:lnTo>
                      <a:pt x="10133" y="345"/>
                    </a:lnTo>
                    <a:lnTo>
                      <a:pt x="10133" y="5894"/>
                    </a:lnTo>
                    <a:cubicBezTo>
                      <a:pt x="10133" y="5989"/>
                      <a:pt x="10216" y="6060"/>
                      <a:pt x="10300" y="6060"/>
                    </a:cubicBezTo>
                    <a:cubicBezTo>
                      <a:pt x="10395" y="6060"/>
                      <a:pt x="10466" y="5989"/>
                      <a:pt x="10466" y="5894"/>
                    </a:cubicBezTo>
                    <a:lnTo>
                      <a:pt x="10466" y="881"/>
                    </a:lnTo>
                    <a:lnTo>
                      <a:pt x="10609" y="881"/>
                    </a:lnTo>
                    <a:cubicBezTo>
                      <a:pt x="10693" y="881"/>
                      <a:pt x="10752" y="941"/>
                      <a:pt x="10752" y="1012"/>
                    </a:cubicBezTo>
                    <a:lnTo>
                      <a:pt x="10752" y="8204"/>
                    </a:lnTo>
                    <a:cubicBezTo>
                      <a:pt x="10752" y="8275"/>
                      <a:pt x="10693" y="8335"/>
                      <a:pt x="10609" y="8335"/>
                    </a:cubicBezTo>
                    <a:lnTo>
                      <a:pt x="6168" y="8335"/>
                    </a:lnTo>
                    <a:lnTo>
                      <a:pt x="6168" y="7965"/>
                    </a:lnTo>
                    <a:lnTo>
                      <a:pt x="10300" y="7965"/>
                    </a:lnTo>
                    <a:cubicBezTo>
                      <a:pt x="10395" y="7965"/>
                      <a:pt x="10466" y="7882"/>
                      <a:pt x="10466" y="7799"/>
                    </a:cubicBezTo>
                    <a:lnTo>
                      <a:pt x="10466" y="6584"/>
                    </a:lnTo>
                    <a:cubicBezTo>
                      <a:pt x="10466" y="6489"/>
                      <a:pt x="10395" y="6418"/>
                      <a:pt x="10300" y="6418"/>
                    </a:cubicBezTo>
                    <a:cubicBezTo>
                      <a:pt x="10216" y="6418"/>
                      <a:pt x="10133" y="6489"/>
                      <a:pt x="10133" y="6584"/>
                    </a:cubicBezTo>
                    <a:lnTo>
                      <a:pt x="10133" y="7001"/>
                    </a:lnTo>
                    <a:lnTo>
                      <a:pt x="5704" y="7001"/>
                    </a:lnTo>
                    <a:lnTo>
                      <a:pt x="5704" y="334"/>
                    </a:lnTo>
                    <a:lnTo>
                      <a:pt x="9002" y="334"/>
                    </a:lnTo>
                    <a:cubicBezTo>
                      <a:pt x="9097" y="334"/>
                      <a:pt x="9169" y="250"/>
                      <a:pt x="9169" y="167"/>
                    </a:cubicBezTo>
                    <a:cubicBezTo>
                      <a:pt x="9169" y="72"/>
                      <a:pt x="9097" y="0"/>
                      <a:pt x="900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29472;p73">
                <a:extLst>
                  <a:ext uri="{FF2B5EF4-FFF2-40B4-BE49-F238E27FC236}">
                    <a16:creationId xmlns:a16="http://schemas.microsoft.com/office/drawing/2014/main" id="{B6945141-7059-46CD-AE57-E035ECF94BCD}"/>
                  </a:ext>
                </a:extLst>
              </p:cNvPr>
              <p:cNvSpPr/>
              <p:nvPr/>
            </p:nvSpPr>
            <p:spPr>
              <a:xfrm>
                <a:off x="8051486" y="3417149"/>
                <a:ext cx="73883" cy="10623"/>
              </a:xfrm>
              <a:custGeom>
                <a:avLst/>
                <a:gdLst/>
                <a:ahLst/>
                <a:cxnLst/>
                <a:rect l="l" t="t" r="r" b="b"/>
                <a:pathLst>
                  <a:path w="2323" h="334" extrusionOk="0">
                    <a:moveTo>
                      <a:pt x="167" y="1"/>
                    </a:moveTo>
                    <a:cubicBezTo>
                      <a:pt x="84" y="1"/>
                      <a:pt x="0" y="84"/>
                      <a:pt x="0" y="167"/>
                    </a:cubicBezTo>
                    <a:cubicBezTo>
                      <a:pt x="0" y="262"/>
                      <a:pt x="84" y="334"/>
                      <a:pt x="167" y="334"/>
                    </a:cubicBezTo>
                    <a:lnTo>
                      <a:pt x="2167" y="334"/>
                    </a:lnTo>
                    <a:cubicBezTo>
                      <a:pt x="2251" y="334"/>
                      <a:pt x="2322" y="262"/>
                      <a:pt x="2322" y="167"/>
                    </a:cubicBezTo>
                    <a:cubicBezTo>
                      <a:pt x="2322" y="84"/>
                      <a:pt x="2251" y="1"/>
                      <a:pt x="216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29473;p73">
                <a:extLst>
                  <a:ext uri="{FF2B5EF4-FFF2-40B4-BE49-F238E27FC236}">
                    <a16:creationId xmlns:a16="http://schemas.microsoft.com/office/drawing/2014/main" id="{130977AC-60AC-4481-8365-4DAC3962DEDD}"/>
                  </a:ext>
                </a:extLst>
              </p:cNvPr>
              <p:cNvSpPr/>
              <p:nvPr/>
            </p:nvSpPr>
            <p:spPr>
              <a:xfrm>
                <a:off x="8022702" y="3437981"/>
                <a:ext cx="102667" cy="10623"/>
              </a:xfrm>
              <a:custGeom>
                <a:avLst/>
                <a:gdLst/>
                <a:ahLst/>
                <a:cxnLst/>
                <a:rect l="l" t="t" r="r" b="b"/>
                <a:pathLst>
                  <a:path w="3228" h="334" extrusionOk="0">
                    <a:moveTo>
                      <a:pt x="167" y="0"/>
                    </a:moveTo>
                    <a:cubicBezTo>
                      <a:pt x="72" y="0"/>
                      <a:pt x="1" y="84"/>
                      <a:pt x="1" y="167"/>
                    </a:cubicBezTo>
                    <a:cubicBezTo>
                      <a:pt x="12" y="262"/>
                      <a:pt x="72" y="334"/>
                      <a:pt x="167" y="334"/>
                    </a:cubicBezTo>
                    <a:lnTo>
                      <a:pt x="3072" y="334"/>
                    </a:lnTo>
                    <a:cubicBezTo>
                      <a:pt x="3156" y="334"/>
                      <a:pt x="3227" y="262"/>
                      <a:pt x="3227" y="167"/>
                    </a:cubicBezTo>
                    <a:cubicBezTo>
                      <a:pt x="3227" y="84"/>
                      <a:pt x="3156" y="0"/>
                      <a:pt x="307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29474;p73">
                <a:extLst>
                  <a:ext uri="{FF2B5EF4-FFF2-40B4-BE49-F238E27FC236}">
                    <a16:creationId xmlns:a16="http://schemas.microsoft.com/office/drawing/2014/main" id="{61B1259C-3B95-49AC-8042-AC5BD467323F}"/>
                  </a:ext>
                </a:extLst>
              </p:cNvPr>
              <p:cNvSpPr/>
              <p:nvPr/>
            </p:nvSpPr>
            <p:spPr>
              <a:xfrm>
                <a:off x="8022702" y="3458432"/>
                <a:ext cx="102667" cy="10623"/>
              </a:xfrm>
              <a:custGeom>
                <a:avLst/>
                <a:gdLst/>
                <a:ahLst/>
                <a:cxnLst/>
                <a:rect l="l" t="t" r="r" b="b"/>
                <a:pathLst>
                  <a:path w="3228" h="334" extrusionOk="0">
                    <a:moveTo>
                      <a:pt x="167" y="0"/>
                    </a:moveTo>
                    <a:cubicBezTo>
                      <a:pt x="72" y="0"/>
                      <a:pt x="1" y="84"/>
                      <a:pt x="1" y="167"/>
                    </a:cubicBezTo>
                    <a:cubicBezTo>
                      <a:pt x="12" y="274"/>
                      <a:pt x="72" y="334"/>
                      <a:pt x="167" y="334"/>
                    </a:cubicBezTo>
                    <a:lnTo>
                      <a:pt x="3072" y="334"/>
                    </a:lnTo>
                    <a:cubicBezTo>
                      <a:pt x="3156" y="334"/>
                      <a:pt x="3227" y="262"/>
                      <a:pt x="3227" y="167"/>
                    </a:cubicBezTo>
                    <a:cubicBezTo>
                      <a:pt x="3227" y="84"/>
                      <a:pt x="3156" y="0"/>
                      <a:pt x="307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29475;p73">
                <a:extLst>
                  <a:ext uri="{FF2B5EF4-FFF2-40B4-BE49-F238E27FC236}">
                    <a16:creationId xmlns:a16="http://schemas.microsoft.com/office/drawing/2014/main" id="{F8EC4E50-359A-452F-BD01-F72146899130}"/>
                  </a:ext>
                </a:extLst>
              </p:cNvPr>
              <p:cNvSpPr/>
              <p:nvPr/>
            </p:nvSpPr>
            <p:spPr>
              <a:xfrm>
                <a:off x="8022702" y="3479264"/>
                <a:ext cx="81071" cy="10623"/>
              </a:xfrm>
              <a:custGeom>
                <a:avLst/>
                <a:gdLst/>
                <a:ahLst/>
                <a:cxnLst/>
                <a:rect l="l" t="t" r="r" b="b"/>
                <a:pathLst>
                  <a:path w="2549" h="334" extrusionOk="0">
                    <a:moveTo>
                      <a:pt x="167" y="0"/>
                    </a:moveTo>
                    <a:cubicBezTo>
                      <a:pt x="72" y="0"/>
                      <a:pt x="1" y="84"/>
                      <a:pt x="1" y="167"/>
                    </a:cubicBezTo>
                    <a:cubicBezTo>
                      <a:pt x="12" y="262"/>
                      <a:pt x="72" y="334"/>
                      <a:pt x="167" y="334"/>
                    </a:cubicBezTo>
                    <a:lnTo>
                      <a:pt x="2382" y="334"/>
                    </a:lnTo>
                    <a:cubicBezTo>
                      <a:pt x="2477" y="334"/>
                      <a:pt x="2549" y="262"/>
                      <a:pt x="2549" y="167"/>
                    </a:cubicBezTo>
                    <a:cubicBezTo>
                      <a:pt x="2549" y="84"/>
                      <a:pt x="2477" y="0"/>
                      <a:pt x="238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29476;p73">
                <a:extLst>
                  <a:ext uri="{FF2B5EF4-FFF2-40B4-BE49-F238E27FC236}">
                    <a16:creationId xmlns:a16="http://schemas.microsoft.com/office/drawing/2014/main" id="{0D5F6FCE-2F6E-4B66-95FE-097D3421735B}"/>
                  </a:ext>
                </a:extLst>
              </p:cNvPr>
              <p:cNvSpPr/>
              <p:nvPr/>
            </p:nvSpPr>
            <p:spPr>
              <a:xfrm>
                <a:off x="8051486" y="3520515"/>
                <a:ext cx="73883" cy="10655"/>
              </a:xfrm>
              <a:custGeom>
                <a:avLst/>
                <a:gdLst/>
                <a:ahLst/>
                <a:cxnLst/>
                <a:rect l="l" t="t" r="r" b="b"/>
                <a:pathLst>
                  <a:path w="2323" h="335" extrusionOk="0">
                    <a:moveTo>
                      <a:pt x="167" y="1"/>
                    </a:moveTo>
                    <a:cubicBezTo>
                      <a:pt x="84" y="1"/>
                      <a:pt x="0" y="72"/>
                      <a:pt x="0" y="168"/>
                    </a:cubicBezTo>
                    <a:cubicBezTo>
                      <a:pt x="0" y="251"/>
                      <a:pt x="84" y="334"/>
                      <a:pt x="167" y="334"/>
                    </a:cubicBezTo>
                    <a:lnTo>
                      <a:pt x="2167" y="334"/>
                    </a:lnTo>
                    <a:cubicBezTo>
                      <a:pt x="2251" y="334"/>
                      <a:pt x="2322" y="251"/>
                      <a:pt x="2322" y="168"/>
                    </a:cubicBezTo>
                    <a:cubicBezTo>
                      <a:pt x="2322" y="72"/>
                      <a:pt x="2251" y="1"/>
                      <a:pt x="216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29477;p73">
                <a:extLst>
                  <a:ext uri="{FF2B5EF4-FFF2-40B4-BE49-F238E27FC236}">
                    <a16:creationId xmlns:a16="http://schemas.microsoft.com/office/drawing/2014/main" id="{115015CD-8056-4C44-B775-5125BB9145A3}"/>
                  </a:ext>
                </a:extLst>
              </p:cNvPr>
              <p:cNvSpPr/>
              <p:nvPr/>
            </p:nvSpPr>
            <p:spPr>
              <a:xfrm>
                <a:off x="8022702" y="3540966"/>
                <a:ext cx="102667" cy="10273"/>
              </a:xfrm>
              <a:custGeom>
                <a:avLst/>
                <a:gdLst/>
                <a:ahLst/>
                <a:cxnLst/>
                <a:rect l="l" t="t" r="r" b="b"/>
                <a:pathLst>
                  <a:path w="3228" h="323" extrusionOk="0">
                    <a:moveTo>
                      <a:pt x="167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2" y="263"/>
                      <a:pt x="72" y="322"/>
                      <a:pt x="167" y="322"/>
                    </a:cubicBezTo>
                    <a:lnTo>
                      <a:pt x="3072" y="322"/>
                    </a:lnTo>
                    <a:cubicBezTo>
                      <a:pt x="3156" y="322"/>
                      <a:pt x="3227" y="251"/>
                      <a:pt x="3227" y="168"/>
                    </a:cubicBezTo>
                    <a:cubicBezTo>
                      <a:pt x="3227" y="72"/>
                      <a:pt x="3156" y="1"/>
                      <a:pt x="307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29478;p73">
                <a:extLst>
                  <a:ext uri="{FF2B5EF4-FFF2-40B4-BE49-F238E27FC236}">
                    <a16:creationId xmlns:a16="http://schemas.microsoft.com/office/drawing/2014/main" id="{1777AB0D-FF8B-4232-89DA-6F64506179EA}"/>
                  </a:ext>
                </a:extLst>
              </p:cNvPr>
              <p:cNvSpPr/>
              <p:nvPr/>
            </p:nvSpPr>
            <p:spPr>
              <a:xfrm>
                <a:off x="8022702" y="3561798"/>
                <a:ext cx="49266" cy="10273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323" extrusionOk="0">
                    <a:moveTo>
                      <a:pt x="167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2" y="251"/>
                      <a:pt x="72" y="322"/>
                      <a:pt x="167" y="322"/>
                    </a:cubicBezTo>
                    <a:lnTo>
                      <a:pt x="1382" y="322"/>
                    </a:lnTo>
                    <a:cubicBezTo>
                      <a:pt x="1477" y="322"/>
                      <a:pt x="1548" y="251"/>
                      <a:pt x="1548" y="167"/>
                    </a:cubicBezTo>
                    <a:cubicBezTo>
                      <a:pt x="1548" y="72"/>
                      <a:pt x="1477" y="1"/>
                      <a:pt x="138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29479;p73">
                <a:extLst>
                  <a:ext uri="{FF2B5EF4-FFF2-40B4-BE49-F238E27FC236}">
                    <a16:creationId xmlns:a16="http://schemas.microsoft.com/office/drawing/2014/main" id="{2239E52E-388C-4C6C-8BD5-DE8FDB375FD4}"/>
                  </a:ext>
                </a:extLst>
              </p:cNvPr>
              <p:cNvSpPr/>
              <p:nvPr/>
            </p:nvSpPr>
            <p:spPr>
              <a:xfrm>
                <a:off x="8200683" y="3486452"/>
                <a:ext cx="73883" cy="10623"/>
              </a:xfrm>
              <a:custGeom>
                <a:avLst/>
                <a:gdLst/>
                <a:ahLst/>
                <a:cxnLst/>
                <a:rect l="l" t="t" r="r" b="b"/>
                <a:pathLst>
                  <a:path w="2323" h="334" extrusionOk="0">
                    <a:moveTo>
                      <a:pt x="167" y="0"/>
                    </a:moveTo>
                    <a:cubicBezTo>
                      <a:pt x="72" y="0"/>
                      <a:pt x="1" y="72"/>
                      <a:pt x="1" y="167"/>
                    </a:cubicBezTo>
                    <a:cubicBezTo>
                      <a:pt x="1" y="250"/>
                      <a:pt x="72" y="334"/>
                      <a:pt x="167" y="334"/>
                    </a:cubicBezTo>
                    <a:lnTo>
                      <a:pt x="2156" y="334"/>
                    </a:lnTo>
                    <a:cubicBezTo>
                      <a:pt x="2251" y="334"/>
                      <a:pt x="2322" y="250"/>
                      <a:pt x="2322" y="167"/>
                    </a:cubicBezTo>
                    <a:cubicBezTo>
                      <a:pt x="2322" y="72"/>
                      <a:pt x="2251" y="0"/>
                      <a:pt x="215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29480;p73">
                <a:extLst>
                  <a:ext uri="{FF2B5EF4-FFF2-40B4-BE49-F238E27FC236}">
                    <a16:creationId xmlns:a16="http://schemas.microsoft.com/office/drawing/2014/main" id="{0F22A948-73CE-470D-8F3F-F40132D2B0BA}"/>
                  </a:ext>
                </a:extLst>
              </p:cNvPr>
              <p:cNvSpPr/>
              <p:nvPr/>
            </p:nvSpPr>
            <p:spPr>
              <a:xfrm>
                <a:off x="8171899" y="3506902"/>
                <a:ext cx="102667" cy="10241"/>
              </a:xfrm>
              <a:custGeom>
                <a:avLst/>
                <a:gdLst/>
                <a:ahLst/>
                <a:cxnLst/>
                <a:rect l="l" t="t" r="r" b="b"/>
                <a:pathLst>
                  <a:path w="3228" h="322" extrusionOk="0">
                    <a:moveTo>
                      <a:pt x="167" y="0"/>
                    </a:moveTo>
                    <a:cubicBezTo>
                      <a:pt x="72" y="0"/>
                      <a:pt x="1" y="72"/>
                      <a:pt x="1" y="167"/>
                    </a:cubicBezTo>
                    <a:cubicBezTo>
                      <a:pt x="1" y="250"/>
                      <a:pt x="72" y="322"/>
                      <a:pt x="167" y="322"/>
                    </a:cubicBezTo>
                    <a:lnTo>
                      <a:pt x="3061" y="322"/>
                    </a:lnTo>
                    <a:cubicBezTo>
                      <a:pt x="3156" y="322"/>
                      <a:pt x="3227" y="250"/>
                      <a:pt x="3227" y="167"/>
                    </a:cubicBezTo>
                    <a:cubicBezTo>
                      <a:pt x="3227" y="72"/>
                      <a:pt x="3156" y="0"/>
                      <a:pt x="306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29481;p73">
                <a:extLst>
                  <a:ext uri="{FF2B5EF4-FFF2-40B4-BE49-F238E27FC236}">
                    <a16:creationId xmlns:a16="http://schemas.microsoft.com/office/drawing/2014/main" id="{1932D7C8-EC53-406F-8187-27808DBEA1F9}"/>
                  </a:ext>
                </a:extLst>
              </p:cNvPr>
              <p:cNvSpPr/>
              <p:nvPr/>
            </p:nvSpPr>
            <p:spPr>
              <a:xfrm>
                <a:off x="8171899" y="3527735"/>
                <a:ext cx="49266" cy="10241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322" extrusionOk="0">
                    <a:moveTo>
                      <a:pt x="167" y="0"/>
                    </a:moveTo>
                    <a:cubicBezTo>
                      <a:pt x="72" y="0"/>
                      <a:pt x="1" y="72"/>
                      <a:pt x="1" y="167"/>
                    </a:cubicBezTo>
                    <a:cubicBezTo>
                      <a:pt x="1" y="250"/>
                      <a:pt x="72" y="322"/>
                      <a:pt x="167" y="322"/>
                    </a:cubicBezTo>
                    <a:lnTo>
                      <a:pt x="1382" y="322"/>
                    </a:lnTo>
                    <a:cubicBezTo>
                      <a:pt x="1477" y="322"/>
                      <a:pt x="1548" y="250"/>
                      <a:pt x="1548" y="167"/>
                    </a:cubicBezTo>
                    <a:cubicBezTo>
                      <a:pt x="1548" y="72"/>
                      <a:pt x="1477" y="0"/>
                      <a:pt x="138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29482;p73">
                <a:extLst>
                  <a:ext uri="{FF2B5EF4-FFF2-40B4-BE49-F238E27FC236}">
                    <a16:creationId xmlns:a16="http://schemas.microsoft.com/office/drawing/2014/main" id="{A15F5A80-70D1-42F6-9E0B-D7E35F0C5C2A}"/>
                  </a:ext>
                </a:extLst>
              </p:cNvPr>
              <p:cNvSpPr/>
              <p:nvPr/>
            </p:nvSpPr>
            <p:spPr>
              <a:xfrm>
                <a:off x="8174189" y="3417149"/>
                <a:ext cx="102635" cy="45099"/>
              </a:xfrm>
              <a:custGeom>
                <a:avLst/>
                <a:gdLst/>
                <a:ahLst/>
                <a:cxnLst/>
                <a:rect l="l" t="t" r="r" b="b"/>
                <a:pathLst>
                  <a:path w="3227" h="1418" extrusionOk="0">
                    <a:moveTo>
                      <a:pt x="2905" y="334"/>
                    </a:moveTo>
                    <a:lnTo>
                      <a:pt x="2905" y="1096"/>
                    </a:lnTo>
                    <a:lnTo>
                      <a:pt x="333" y="1096"/>
                    </a:lnTo>
                    <a:lnTo>
                      <a:pt x="333" y="334"/>
                    </a:lnTo>
                    <a:close/>
                    <a:moveTo>
                      <a:pt x="167" y="1"/>
                    </a:moveTo>
                    <a:cubicBezTo>
                      <a:pt x="72" y="12"/>
                      <a:pt x="0" y="84"/>
                      <a:pt x="0" y="167"/>
                    </a:cubicBezTo>
                    <a:lnTo>
                      <a:pt x="0" y="1251"/>
                    </a:lnTo>
                    <a:cubicBezTo>
                      <a:pt x="0" y="1346"/>
                      <a:pt x="72" y="1417"/>
                      <a:pt x="167" y="1417"/>
                    </a:cubicBezTo>
                    <a:lnTo>
                      <a:pt x="3072" y="1417"/>
                    </a:lnTo>
                    <a:cubicBezTo>
                      <a:pt x="3155" y="1417"/>
                      <a:pt x="3227" y="1346"/>
                      <a:pt x="3227" y="1251"/>
                    </a:cubicBezTo>
                    <a:lnTo>
                      <a:pt x="3227" y="167"/>
                    </a:lnTo>
                    <a:cubicBezTo>
                      <a:pt x="3227" y="84"/>
                      <a:pt x="3155" y="1"/>
                      <a:pt x="307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1" name="مجموعة 80">
            <a:extLst>
              <a:ext uri="{FF2B5EF4-FFF2-40B4-BE49-F238E27FC236}">
                <a16:creationId xmlns:a16="http://schemas.microsoft.com/office/drawing/2014/main" id="{41355829-36F5-40C0-86D9-97DA593205AD}"/>
              </a:ext>
            </a:extLst>
          </p:cNvPr>
          <p:cNvGrpSpPr/>
          <p:nvPr/>
        </p:nvGrpSpPr>
        <p:grpSpPr>
          <a:xfrm>
            <a:off x="1181378" y="3223402"/>
            <a:ext cx="3347608" cy="671386"/>
            <a:chOff x="3011449" y="3436214"/>
            <a:chExt cx="1825833" cy="444080"/>
          </a:xfrm>
        </p:grpSpPr>
        <p:grpSp>
          <p:nvGrpSpPr>
            <p:cNvPr id="82" name="Google Shape;796;p29">
              <a:extLst>
                <a:ext uri="{FF2B5EF4-FFF2-40B4-BE49-F238E27FC236}">
                  <a16:creationId xmlns:a16="http://schemas.microsoft.com/office/drawing/2014/main" id="{F0A11BC4-9B4B-40DC-8A47-2702C0998A83}"/>
                </a:ext>
              </a:extLst>
            </p:cNvPr>
            <p:cNvGrpSpPr/>
            <p:nvPr/>
          </p:nvGrpSpPr>
          <p:grpSpPr>
            <a:xfrm>
              <a:off x="3011449" y="3436214"/>
              <a:ext cx="1825833" cy="444080"/>
              <a:chOff x="2404765" y="3902900"/>
              <a:chExt cx="2215173" cy="538775"/>
            </a:xfrm>
          </p:grpSpPr>
          <p:sp>
            <p:nvSpPr>
              <p:cNvPr id="95" name="Google Shape;797;p29">
                <a:extLst>
                  <a:ext uri="{FF2B5EF4-FFF2-40B4-BE49-F238E27FC236}">
                    <a16:creationId xmlns:a16="http://schemas.microsoft.com/office/drawing/2014/main" id="{467FE954-D6B8-4B01-BDB0-13EF725B1A2B}"/>
                  </a:ext>
                </a:extLst>
              </p:cNvPr>
              <p:cNvSpPr/>
              <p:nvPr/>
            </p:nvSpPr>
            <p:spPr>
              <a:xfrm>
                <a:off x="2404765" y="3973725"/>
                <a:ext cx="1740417" cy="397100"/>
              </a:xfrm>
              <a:custGeom>
                <a:avLst/>
                <a:gdLst/>
                <a:ahLst/>
                <a:cxnLst/>
                <a:rect l="l" t="t" r="r" b="b"/>
                <a:pathLst>
                  <a:path w="66116" h="15884" fill="none" extrusionOk="0">
                    <a:moveTo>
                      <a:pt x="66116" y="15884"/>
                    </a:moveTo>
                    <a:lnTo>
                      <a:pt x="1" y="15884"/>
                    </a:lnTo>
                    <a:lnTo>
                      <a:pt x="5680" y="7847"/>
                    </a:lnTo>
                    <a:lnTo>
                      <a:pt x="1" y="1"/>
                    </a:lnTo>
                    <a:lnTo>
                      <a:pt x="66116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bg2">
                    <a:lumMod val="75000"/>
                  </a:schemeClr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-US" sz="1700" dirty="0">
                    <a:solidFill>
                      <a:schemeClr val="accent1"/>
                    </a:solidFill>
                    <a:latin typeface="Fira Sans Extra Condensed Medium"/>
                    <a:cs typeface="+mj-cs"/>
                    <a:sym typeface="Fira Sans Extra Condensed Medium"/>
                  </a:rPr>
                  <a:t>conclusion</a:t>
                </a:r>
                <a:endParaRPr dirty="0">
                  <a:solidFill>
                    <a:schemeClr val="accent1"/>
                  </a:solidFill>
                  <a:cs typeface="+mj-cs"/>
                </a:endParaRPr>
              </a:p>
            </p:txBody>
          </p:sp>
          <p:sp>
            <p:nvSpPr>
              <p:cNvPr id="96" name="Google Shape;798;p29">
                <a:extLst>
                  <a:ext uri="{FF2B5EF4-FFF2-40B4-BE49-F238E27FC236}">
                    <a16:creationId xmlns:a16="http://schemas.microsoft.com/office/drawing/2014/main" id="{EA568616-FA29-4C99-999D-A6F098BDA2DB}"/>
                  </a:ext>
                </a:extLst>
              </p:cNvPr>
              <p:cNvSpPr/>
              <p:nvPr/>
            </p:nvSpPr>
            <p:spPr>
              <a:xfrm>
                <a:off x="4059738" y="3902900"/>
                <a:ext cx="5602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2408" h="21551" extrusionOk="0">
                    <a:moveTo>
                      <a:pt x="0" y="0"/>
                    </a:moveTo>
                    <a:lnTo>
                      <a:pt x="0" y="21551"/>
                    </a:lnTo>
                    <a:lnTo>
                      <a:pt x="22408" y="21551"/>
                    </a:lnTo>
                    <a:lnTo>
                      <a:pt x="2240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endParaRPr sz="1500" dirty="0">
                  <a:cs typeface="+mj-cs"/>
                </a:endParaRPr>
              </a:p>
            </p:txBody>
          </p:sp>
        </p:grpSp>
        <p:grpSp>
          <p:nvGrpSpPr>
            <p:cNvPr id="83" name="Google Shape;29427;p73">
              <a:extLst>
                <a:ext uri="{FF2B5EF4-FFF2-40B4-BE49-F238E27FC236}">
                  <a16:creationId xmlns:a16="http://schemas.microsoft.com/office/drawing/2014/main" id="{0C6ED4A4-9BE1-4C58-B0D3-97D8FC553B7F}"/>
                </a:ext>
              </a:extLst>
            </p:cNvPr>
            <p:cNvGrpSpPr/>
            <p:nvPr/>
          </p:nvGrpSpPr>
          <p:grpSpPr>
            <a:xfrm>
              <a:off x="4488688" y="3542943"/>
              <a:ext cx="187096" cy="227592"/>
              <a:chOff x="1768821" y="3361108"/>
              <a:chExt cx="278739" cy="339074"/>
            </a:xfrm>
            <a:solidFill>
              <a:schemeClr val="bg1"/>
            </a:solidFill>
          </p:grpSpPr>
          <p:sp>
            <p:nvSpPr>
              <p:cNvPr id="84" name="Google Shape;29428;p73">
                <a:extLst>
                  <a:ext uri="{FF2B5EF4-FFF2-40B4-BE49-F238E27FC236}">
                    <a16:creationId xmlns:a16="http://schemas.microsoft.com/office/drawing/2014/main" id="{BE563170-ECAA-4E09-9134-7BA2BADE226F}"/>
                  </a:ext>
                </a:extLst>
              </p:cNvPr>
              <p:cNvSpPr/>
              <p:nvPr/>
            </p:nvSpPr>
            <p:spPr>
              <a:xfrm>
                <a:off x="1784374" y="3549744"/>
                <a:ext cx="32218" cy="21564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678" extrusionOk="0">
                    <a:moveTo>
                      <a:pt x="830" y="1"/>
                    </a:moveTo>
                    <a:cubicBezTo>
                      <a:pt x="804" y="1"/>
                      <a:pt x="776" y="8"/>
                      <a:pt x="750" y="23"/>
                    </a:cubicBezTo>
                    <a:lnTo>
                      <a:pt x="143" y="380"/>
                    </a:lnTo>
                    <a:cubicBezTo>
                      <a:pt x="0" y="451"/>
                      <a:pt x="48" y="677"/>
                      <a:pt x="214" y="677"/>
                    </a:cubicBezTo>
                    <a:cubicBezTo>
                      <a:pt x="238" y="677"/>
                      <a:pt x="274" y="677"/>
                      <a:pt x="286" y="665"/>
                    </a:cubicBezTo>
                    <a:lnTo>
                      <a:pt x="893" y="308"/>
                    </a:lnTo>
                    <a:cubicBezTo>
                      <a:pt x="1000" y="261"/>
                      <a:pt x="1012" y="154"/>
                      <a:pt x="976" y="82"/>
                    </a:cubicBezTo>
                    <a:cubicBezTo>
                      <a:pt x="944" y="33"/>
                      <a:pt x="889" y="1"/>
                      <a:pt x="83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29429;p73">
                <a:extLst>
                  <a:ext uri="{FF2B5EF4-FFF2-40B4-BE49-F238E27FC236}">
                    <a16:creationId xmlns:a16="http://schemas.microsoft.com/office/drawing/2014/main" id="{397E3981-DF07-4A55-BE97-ADCE65465476}"/>
                  </a:ext>
                </a:extLst>
              </p:cNvPr>
              <p:cNvSpPr/>
              <p:nvPr/>
            </p:nvSpPr>
            <p:spPr>
              <a:xfrm>
                <a:off x="1998326" y="3551652"/>
                <a:ext cx="32218" cy="21532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677" extrusionOk="0">
                    <a:moveTo>
                      <a:pt x="199" y="0"/>
                    </a:moveTo>
                    <a:cubicBezTo>
                      <a:pt x="141" y="0"/>
                      <a:pt x="80" y="33"/>
                      <a:pt x="48" y="82"/>
                    </a:cubicBezTo>
                    <a:cubicBezTo>
                      <a:pt x="0" y="153"/>
                      <a:pt x="36" y="260"/>
                      <a:pt x="107" y="308"/>
                    </a:cubicBezTo>
                    <a:cubicBezTo>
                      <a:pt x="726" y="665"/>
                      <a:pt x="714" y="677"/>
                      <a:pt x="810" y="677"/>
                    </a:cubicBezTo>
                    <a:cubicBezTo>
                      <a:pt x="953" y="677"/>
                      <a:pt x="1012" y="451"/>
                      <a:pt x="881" y="379"/>
                    </a:cubicBezTo>
                    <a:lnTo>
                      <a:pt x="274" y="22"/>
                    </a:lnTo>
                    <a:cubicBezTo>
                      <a:pt x="251" y="7"/>
                      <a:pt x="226" y="0"/>
                      <a:pt x="19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29430;p73">
                <a:extLst>
                  <a:ext uri="{FF2B5EF4-FFF2-40B4-BE49-F238E27FC236}">
                    <a16:creationId xmlns:a16="http://schemas.microsoft.com/office/drawing/2014/main" id="{70BA02C1-CAB4-44A6-9517-54610AD568B6}"/>
                  </a:ext>
                </a:extLst>
              </p:cNvPr>
              <p:cNvSpPr/>
              <p:nvPr/>
            </p:nvSpPr>
            <p:spPr>
              <a:xfrm>
                <a:off x="1826007" y="3466383"/>
                <a:ext cx="142041" cy="233799"/>
              </a:xfrm>
              <a:custGeom>
                <a:avLst/>
                <a:gdLst/>
                <a:ahLst/>
                <a:cxnLst/>
                <a:rect l="l" t="t" r="r" b="b"/>
                <a:pathLst>
                  <a:path w="4466" h="7351" extrusionOk="0">
                    <a:moveTo>
                      <a:pt x="1715" y="346"/>
                    </a:moveTo>
                    <a:cubicBezTo>
                      <a:pt x="1882" y="346"/>
                      <a:pt x="2013" y="489"/>
                      <a:pt x="2013" y="643"/>
                    </a:cubicBezTo>
                    <a:lnTo>
                      <a:pt x="2013" y="941"/>
                    </a:lnTo>
                    <a:lnTo>
                      <a:pt x="1668" y="941"/>
                    </a:lnTo>
                    <a:cubicBezTo>
                      <a:pt x="1501" y="941"/>
                      <a:pt x="1370" y="810"/>
                      <a:pt x="1370" y="643"/>
                    </a:cubicBezTo>
                    <a:cubicBezTo>
                      <a:pt x="1370" y="489"/>
                      <a:pt x="1501" y="346"/>
                      <a:pt x="1668" y="346"/>
                    </a:cubicBezTo>
                    <a:close/>
                    <a:moveTo>
                      <a:pt x="3573" y="346"/>
                    </a:moveTo>
                    <a:cubicBezTo>
                      <a:pt x="3739" y="346"/>
                      <a:pt x="3870" y="489"/>
                      <a:pt x="3870" y="643"/>
                    </a:cubicBezTo>
                    <a:cubicBezTo>
                      <a:pt x="3870" y="810"/>
                      <a:pt x="3739" y="941"/>
                      <a:pt x="3573" y="941"/>
                    </a:cubicBezTo>
                    <a:lnTo>
                      <a:pt x="3239" y="941"/>
                    </a:lnTo>
                    <a:lnTo>
                      <a:pt x="3239" y="643"/>
                    </a:lnTo>
                    <a:cubicBezTo>
                      <a:pt x="3239" y="489"/>
                      <a:pt x="3370" y="346"/>
                      <a:pt x="3537" y="346"/>
                    </a:cubicBezTo>
                    <a:close/>
                    <a:moveTo>
                      <a:pt x="3727" y="4370"/>
                    </a:moveTo>
                    <a:lnTo>
                      <a:pt x="3727" y="5049"/>
                    </a:lnTo>
                    <a:lnTo>
                      <a:pt x="1513" y="5049"/>
                    </a:lnTo>
                    <a:lnTo>
                      <a:pt x="1513" y="4370"/>
                    </a:lnTo>
                    <a:close/>
                    <a:moveTo>
                      <a:pt x="3739" y="5370"/>
                    </a:moveTo>
                    <a:lnTo>
                      <a:pt x="3739" y="5799"/>
                    </a:lnTo>
                    <a:lnTo>
                      <a:pt x="3727" y="5799"/>
                    </a:lnTo>
                    <a:cubicBezTo>
                      <a:pt x="3727" y="5930"/>
                      <a:pt x="3620" y="6037"/>
                      <a:pt x="3489" y="6037"/>
                    </a:cubicBezTo>
                    <a:lnTo>
                      <a:pt x="1763" y="6037"/>
                    </a:lnTo>
                    <a:cubicBezTo>
                      <a:pt x="1620" y="6037"/>
                      <a:pt x="1525" y="5930"/>
                      <a:pt x="1525" y="5799"/>
                    </a:cubicBezTo>
                    <a:lnTo>
                      <a:pt x="1525" y="5370"/>
                    </a:lnTo>
                    <a:close/>
                    <a:moveTo>
                      <a:pt x="1656" y="0"/>
                    </a:moveTo>
                    <a:cubicBezTo>
                      <a:pt x="1310" y="0"/>
                      <a:pt x="1037" y="286"/>
                      <a:pt x="1037" y="631"/>
                    </a:cubicBezTo>
                    <a:cubicBezTo>
                      <a:pt x="1037" y="977"/>
                      <a:pt x="1310" y="1262"/>
                      <a:pt x="1656" y="1262"/>
                    </a:cubicBezTo>
                    <a:lnTo>
                      <a:pt x="2001" y="1262"/>
                    </a:lnTo>
                    <a:lnTo>
                      <a:pt x="2001" y="2548"/>
                    </a:lnTo>
                    <a:cubicBezTo>
                      <a:pt x="2001" y="2644"/>
                      <a:pt x="2072" y="2715"/>
                      <a:pt x="2168" y="2715"/>
                    </a:cubicBezTo>
                    <a:cubicBezTo>
                      <a:pt x="2251" y="2715"/>
                      <a:pt x="2322" y="2644"/>
                      <a:pt x="2322" y="2548"/>
                    </a:cubicBezTo>
                    <a:lnTo>
                      <a:pt x="2322" y="1262"/>
                    </a:lnTo>
                    <a:lnTo>
                      <a:pt x="2906" y="1262"/>
                    </a:lnTo>
                    <a:lnTo>
                      <a:pt x="2906" y="4037"/>
                    </a:lnTo>
                    <a:lnTo>
                      <a:pt x="2322" y="4037"/>
                    </a:lnTo>
                    <a:lnTo>
                      <a:pt x="2322" y="3191"/>
                    </a:lnTo>
                    <a:cubicBezTo>
                      <a:pt x="2322" y="3108"/>
                      <a:pt x="2251" y="3025"/>
                      <a:pt x="2168" y="3025"/>
                    </a:cubicBezTo>
                    <a:cubicBezTo>
                      <a:pt x="2072" y="3025"/>
                      <a:pt x="2001" y="3108"/>
                      <a:pt x="2001" y="3191"/>
                    </a:cubicBezTo>
                    <a:lnTo>
                      <a:pt x="2001" y="4060"/>
                    </a:lnTo>
                    <a:lnTo>
                      <a:pt x="1513" y="4060"/>
                    </a:lnTo>
                    <a:cubicBezTo>
                      <a:pt x="1489" y="3596"/>
                      <a:pt x="1298" y="3167"/>
                      <a:pt x="941" y="2846"/>
                    </a:cubicBezTo>
                    <a:cubicBezTo>
                      <a:pt x="679" y="2608"/>
                      <a:pt x="465" y="2310"/>
                      <a:pt x="334" y="1989"/>
                    </a:cubicBezTo>
                    <a:cubicBezTo>
                      <a:pt x="305" y="1930"/>
                      <a:pt x="235" y="1887"/>
                      <a:pt x="165" y="1887"/>
                    </a:cubicBezTo>
                    <a:cubicBezTo>
                      <a:pt x="150" y="1887"/>
                      <a:pt x="135" y="1889"/>
                      <a:pt x="120" y="1893"/>
                    </a:cubicBezTo>
                    <a:cubicBezTo>
                      <a:pt x="48" y="1929"/>
                      <a:pt x="1" y="2036"/>
                      <a:pt x="36" y="2108"/>
                    </a:cubicBezTo>
                    <a:cubicBezTo>
                      <a:pt x="179" y="2477"/>
                      <a:pt x="417" y="2810"/>
                      <a:pt x="715" y="3084"/>
                    </a:cubicBezTo>
                    <a:cubicBezTo>
                      <a:pt x="1001" y="3358"/>
                      <a:pt x="1179" y="3727"/>
                      <a:pt x="1179" y="4120"/>
                    </a:cubicBezTo>
                    <a:lnTo>
                      <a:pt x="1179" y="5823"/>
                    </a:lnTo>
                    <a:cubicBezTo>
                      <a:pt x="1179" y="6096"/>
                      <a:pt x="1358" y="6311"/>
                      <a:pt x="1608" y="6382"/>
                    </a:cubicBezTo>
                    <a:cubicBezTo>
                      <a:pt x="1608" y="6513"/>
                      <a:pt x="1644" y="6644"/>
                      <a:pt x="1703" y="6775"/>
                    </a:cubicBezTo>
                    <a:cubicBezTo>
                      <a:pt x="1738" y="6837"/>
                      <a:pt x="1793" y="6872"/>
                      <a:pt x="1848" y="6872"/>
                    </a:cubicBezTo>
                    <a:cubicBezTo>
                      <a:pt x="1868" y="6872"/>
                      <a:pt x="1887" y="6868"/>
                      <a:pt x="1906" y="6858"/>
                    </a:cubicBezTo>
                    <a:cubicBezTo>
                      <a:pt x="1989" y="6811"/>
                      <a:pt x="2025" y="6715"/>
                      <a:pt x="1989" y="6644"/>
                    </a:cubicBezTo>
                    <a:cubicBezTo>
                      <a:pt x="1953" y="6573"/>
                      <a:pt x="1930" y="6477"/>
                      <a:pt x="1930" y="6394"/>
                    </a:cubicBezTo>
                    <a:lnTo>
                      <a:pt x="3263" y="6394"/>
                    </a:lnTo>
                    <a:cubicBezTo>
                      <a:pt x="3243" y="6759"/>
                      <a:pt x="2922" y="7025"/>
                      <a:pt x="2575" y="7025"/>
                    </a:cubicBezTo>
                    <a:cubicBezTo>
                      <a:pt x="2503" y="7025"/>
                      <a:pt x="2430" y="7014"/>
                      <a:pt x="2358" y="6989"/>
                    </a:cubicBezTo>
                    <a:cubicBezTo>
                      <a:pt x="2336" y="6981"/>
                      <a:pt x="2314" y="6977"/>
                      <a:pt x="2294" y="6977"/>
                    </a:cubicBezTo>
                    <a:cubicBezTo>
                      <a:pt x="2227" y="6977"/>
                      <a:pt x="2171" y="7018"/>
                      <a:pt x="2144" y="7073"/>
                    </a:cubicBezTo>
                    <a:cubicBezTo>
                      <a:pt x="2120" y="7168"/>
                      <a:pt x="2168" y="7251"/>
                      <a:pt x="2239" y="7287"/>
                    </a:cubicBezTo>
                    <a:cubicBezTo>
                      <a:pt x="2356" y="7330"/>
                      <a:pt x="2473" y="7350"/>
                      <a:pt x="2588" y="7350"/>
                    </a:cubicBezTo>
                    <a:cubicBezTo>
                      <a:pt x="3106" y="7350"/>
                      <a:pt x="3563" y="6940"/>
                      <a:pt x="3573" y="6394"/>
                    </a:cubicBezTo>
                    <a:cubicBezTo>
                      <a:pt x="3835" y="6334"/>
                      <a:pt x="4013" y="6108"/>
                      <a:pt x="4013" y="5846"/>
                    </a:cubicBezTo>
                    <a:lnTo>
                      <a:pt x="4013" y="4156"/>
                    </a:lnTo>
                    <a:cubicBezTo>
                      <a:pt x="4013" y="3798"/>
                      <a:pt x="4144" y="3465"/>
                      <a:pt x="4370" y="3203"/>
                    </a:cubicBezTo>
                    <a:cubicBezTo>
                      <a:pt x="4466" y="3108"/>
                      <a:pt x="4454" y="3001"/>
                      <a:pt x="4394" y="2941"/>
                    </a:cubicBezTo>
                    <a:cubicBezTo>
                      <a:pt x="4366" y="2913"/>
                      <a:pt x="4326" y="2898"/>
                      <a:pt x="4287" y="2898"/>
                    </a:cubicBezTo>
                    <a:cubicBezTo>
                      <a:pt x="4243" y="2898"/>
                      <a:pt x="4199" y="2916"/>
                      <a:pt x="4168" y="2953"/>
                    </a:cubicBezTo>
                    <a:cubicBezTo>
                      <a:pt x="3906" y="3251"/>
                      <a:pt x="3739" y="3644"/>
                      <a:pt x="3727" y="4060"/>
                    </a:cubicBezTo>
                    <a:lnTo>
                      <a:pt x="3239" y="4060"/>
                    </a:lnTo>
                    <a:lnTo>
                      <a:pt x="3239" y="1262"/>
                    </a:lnTo>
                    <a:lnTo>
                      <a:pt x="3573" y="1262"/>
                    </a:lnTo>
                    <a:cubicBezTo>
                      <a:pt x="3918" y="1262"/>
                      <a:pt x="4204" y="977"/>
                      <a:pt x="4204" y="631"/>
                    </a:cubicBezTo>
                    <a:cubicBezTo>
                      <a:pt x="4204" y="286"/>
                      <a:pt x="3918" y="0"/>
                      <a:pt x="3573" y="0"/>
                    </a:cubicBezTo>
                    <a:lnTo>
                      <a:pt x="3537" y="0"/>
                    </a:lnTo>
                    <a:cubicBezTo>
                      <a:pt x="3192" y="0"/>
                      <a:pt x="2906" y="286"/>
                      <a:pt x="2906" y="631"/>
                    </a:cubicBezTo>
                    <a:lnTo>
                      <a:pt x="2906" y="929"/>
                    </a:lnTo>
                    <a:lnTo>
                      <a:pt x="2322" y="929"/>
                    </a:lnTo>
                    <a:lnTo>
                      <a:pt x="2322" y="631"/>
                    </a:lnTo>
                    <a:cubicBezTo>
                      <a:pt x="2322" y="286"/>
                      <a:pt x="2049" y="0"/>
                      <a:pt x="170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29431;p73">
                <a:extLst>
                  <a:ext uri="{FF2B5EF4-FFF2-40B4-BE49-F238E27FC236}">
                    <a16:creationId xmlns:a16="http://schemas.microsoft.com/office/drawing/2014/main" id="{F36822ED-4225-41EF-AC14-7A6D0059542D}"/>
                  </a:ext>
                </a:extLst>
              </p:cNvPr>
              <p:cNvSpPr/>
              <p:nvPr/>
            </p:nvSpPr>
            <p:spPr>
              <a:xfrm>
                <a:off x="1820345" y="3409706"/>
                <a:ext cx="177631" cy="144236"/>
              </a:xfrm>
              <a:custGeom>
                <a:avLst/>
                <a:gdLst/>
                <a:ahLst/>
                <a:cxnLst/>
                <a:rect l="l" t="t" r="r" b="b"/>
                <a:pathLst>
                  <a:path w="5585" h="4535" extrusionOk="0">
                    <a:moveTo>
                      <a:pt x="2818" y="1"/>
                    </a:moveTo>
                    <a:cubicBezTo>
                      <a:pt x="1382" y="1"/>
                      <a:pt x="0" y="1113"/>
                      <a:pt x="0" y="2782"/>
                    </a:cubicBezTo>
                    <a:cubicBezTo>
                      <a:pt x="0" y="2937"/>
                      <a:pt x="24" y="3080"/>
                      <a:pt x="36" y="3223"/>
                    </a:cubicBezTo>
                    <a:cubicBezTo>
                      <a:pt x="47" y="3299"/>
                      <a:pt x="107" y="3355"/>
                      <a:pt x="190" y="3355"/>
                    </a:cubicBezTo>
                    <a:cubicBezTo>
                      <a:pt x="198" y="3355"/>
                      <a:pt x="206" y="3355"/>
                      <a:pt x="214" y="3354"/>
                    </a:cubicBezTo>
                    <a:cubicBezTo>
                      <a:pt x="298" y="3342"/>
                      <a:pt x="357" y="3259"/>
                      <a:pt x="345" y="3175"/>
                    </a:cubicBezTo>
                    <a:cubicBezTo>
                      <a:pt x="333" y="3044"/>
                      <a:pt x="310" y="2925"/>
                      <a:pt x="310" y="2782"/>
                    </a:cubicBezTo>
                    <a:cubicBezTo>
                      <a:pt x="310" y="1416"/>
                      <a:pt x="1429" y="318"/>
                      <a:pt x="2779" y="318"/>
                    </a:cubicBezTo>
                    <a:cubicBezTo>
                      <a:pt x="2793" y="318"/>
                      <a:pt x="2807" y="318"/>
                      <a:pt x="2822" y="318"/>
                    </a:cubicBezTo>
                    <a:cubicBezTo>
                      <a:pt x="4143" y="330"/>
                      <a:pt x="5227" y="1437"/>
                      <a:pt x="5239" y="2759"/>
                    </a:cubicBezTo>
                    <a:lnTo>
                      <a:pt x="5239" y="2782"/>
                    </a:lnTo>
                    <a:cubicBezTo>
                      <a:pt x="5239" y="3318"/>
                      <a:pt x="5060" y="3842"/>
                      <a:pt x="4751" y="4271"/>
                    </a:cubicBezTo>
                    <a:cubicBezTo>
                      <a:pt x="4691" y="4354"/>
                      <a:pt x="4703" y="4437"/>
                      <a:pt x="4775" y="4497"/>
                    </a:cubicBezTo>
                    <a:cubicBezTo>
                      <a:pt x="4809" y="4522"/>
                      <a:pt x="4844" y="4534"/>
                      <a:pt x="4877" y="4534"/>
                    </a:cubicBezTo>
                    <a:cubicBezTo>
                      <a:pt x="4923" y="4534"/>
                      <a:pt x="4966" y="4510"/>
                      <a:pt x="5001" y="4461"/>
                    </a:cubicBezTo>
                    <a:cubicBezTo>
                      <a:pt x="5370" y="3973"/>
                      <a:pt x="5572" y="3390"/>
                      <a:pt x="5572" y="2782"/>
                    </a:cubicBezTo>
                    <a:cubicBezTo>
                      <a:pt x="5584" y="2782"/>
                      <a:pt x="5584" y="2771"/>
                      <a:pt x="5584" y="2759"/>
                    </a:cubicBezTo>
                    <a:cubicBezTo>
                      <a:pt x="5572" y="2032"/>
                      <a:pt x="5286" y="1342"/>
                      <a:pt x="4763" y="818"/>
                    </a:cubicBezTo>
                    <a:cubicBezTo>
                      <a:pt x="4198" y="253"/>
                      <a:pt x="3502" y="1"/>
                      <a:pt x="281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29432;p73">
                <a:extLst>
                  <a:ext uri="{FF2B5EF4-FFF2-40B4-BE49-F238E27FC236}">
                    <a16:creationId xmlns:a16="http://schemas.microsoft.com/office/drawing/2014/main" id="{083D5DD8-672A-41BE-B79D-FA86EFFD00A6}"/>
                  </a:ext>
                </a:extLst>
              </p:cNvPr>
              <p:cNvSpPr/>
              <p:nvPr/>
            </p:nvSpPr>
            <p:spPr>
              <a:xfrm>
                <a:off x="1904406" y="3361108"/>
                <a:ext cx="10241" cy="32982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037" extrusionOk="0">
                    <a:moveTo>
                      <a:pt x="155" y="0"/>
                    </a:moveTo>
                    <a:cubicBezTo>
                      <a:pt x="72" y="0"/>
                      <a:pt x="0" y="72"/>
                      <a:pt x="0" y="167"/>
                    </a:cubicBezTo>
                    <a:lnTo>
                      <a:pt x="0" y="870"/>
                    </a:lnTo>
                    <a:cubicBezTo>
                      <a:pt x="0" y="965"/>
                      <a:pt x="72" y="1036"/>
                      <a:pt x="155" y="1036"/>
                    </a:cubicBezTo>
                    <a:cubicBezTo>
                      <a:pt x="250" y="1036"/>
                      <a:pt x="322" y="965"/>
                      <a:pt x="322" y="870"/>
                    </a:cubicBezTo>
                    <a:lnTo>
                      <a:pt x="322" y="167"/>
                    </a:lnTo>
                    <a:cubicBezTo>
                      <a:pt x="310" y="60"/>
                      <a:pt x="250" y="0"/>
                      <a:pt x="15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29433;p73">
                <a:extLst>
                  <a:ext uri="{FF2B5EF4-FFF2-40B4-BE49-F238E27FC236}">
                    <a16:creationId xmlns:a16="http://schemas.microsoft.com/office/drawing/2014/main" id="{02C41D05-780A-4EF6-8067-DE828CD39767}"/>
                  </a:ext>
                </a:extLst>
              </p:cNvPr>
              <p:cNvSpPr/>
              <p:nvPr/>
            </p:nvSpPr>
            <p:spPr>
              <a:xfrm>
                <a:off x="1836248" y="3378219"/>
                <a:ext cx="23504" cy="2986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939" extrusionOk="0">
                    <a:moveTo>
                      <a:pt x="181" y="0"/>
                    </a:moveTo>
                    <a:cubicBezTo>
                      <a:pt x="154" y="0"/>
                      <a:pt x="125" y="7"/>
                      <a:pt x="95" y="22"/>
                    </a:cubicBezTo>
                    <a:cubicBezTo>
                      <a:pt x="24" y="70"/>
                      <a:pt x="0" y="165"/>
                      <a:pt x="36" y="248"/>
                    </a:cubicBezTo>
                    <a:lnTo>
                      <a:pt x="393" y="855"/>
                    </a:lnTo>
                    <a:cubicBezTo>
                      <a:pt x="429" y="903"/>
                      <a:pt x="488" y="939"/>
                      <a:pt x="536" y="939"/>
                    </a:cubicBezTo>
                    <a:cubicBezTo>
                      <a:pt x="667" y="939"/>
                      <a:pt x="738" y="796"/>
                      <a:pt x="679" y="701"/>
                    </a:cubicBezTo>
                    <a:lnTo>
                      <a:pt x="322" y="82"/>
                    </a:lnTo>
                    <a:cubicBezTo>
                      <a:pt x="289" y="33"/>
                      <a:pt x="239" y="0"/>
                      <a:pt x="18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29434;p73">
                <a:extLst>
                  <a:ext uri="{FF2B5EF4-FFF2-40B4-BE49-F238E27FC236}">
                    <a16:creationId xmlns:a16="http://schemas.microsoft.com/office/drawing/2014/main" id="{58399F1C-F7CF-4AA4-94F2-69E6D7C37495}"/>
                  </a:ext>
                </a:extLst>
              </p:cNvPr>
              <p:cNvSpPr/>
              <p:nvPr/>
            </p:nvSpPr>
            <p:spPr>
              <a:xfrm>
                <a:off x="1787014" y="3427072"/>
                <a:ext cx="31073" cy="21691"/>
              </a:xfrm>
              <a:custGeom>
                <a:avLst/>
                <a:gdLst/>
                <a:ahLst/>
                <a:cxnLst/>
                <a:rect l="l" t="t" r="r" b="b"/>
                <a:pathLst>
                  <a:path w="977" h="682" extrusionOk="0">
                    <a:moveTo>
                      <a:pt x="187" y="0"/>
                    </a:moveTo>
                    <a:cubicBezTo>
                      <a:pt x="129" y="0"/>
                      <a:pt x="69" y="32"/>
                      <a:pt x="36" y="81"/>
                    </a:cubicBezTo>
                    <a:cubicBezTo>
                      <a:pt x="0" y="153"/>
                      <a:pt x="24" y="260"/>
                      <a:pt x="96" y="308"/>
                    </a:cubicBezTo>
                    <a:lnTo>
                      <a:pt x="715" y="665"/>
                    </a:lnTo>
                    <a:cubicBezTo>
                      <a:pt x="737" y="676"/>
                      <a:pt x="762" y="681"/>
                      <a:pt x="788" y="681"/>
                    </a:cubicBezTo>
                    <a:cubicBezTo>
                      <a:pt x="846" y="681"/>
                      <a:pt x="904" y="655"/>
                      <a:pt x="929" y="605"/>
                    </a:cubicBezTo>
                    <a:cubicBezTo>
                      <a:pt x="977" y="510"/>
                      <a:pt x="953" y="427"/>
                      <a:pt x="870" y="379"/>
                    </a:cubicBezTo>
                    <a:lnTo>
                      <a:pt x="262" y="22"/>
                    </a:lnTo>
                    <a:cubicBezTo>
                      <a:pt x="240" y="7"/>
                      <a:pt x="214" y="0"/>
                      <a:pt x="18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29435;p73">
                <a:extLst>
                  <a:ext uri="{FF2B5EF4-FFF2-40B4-BE49-F238E27FC236}">
                    <a16:creationId xmlns:a16="http://schemas.microsoft.com/office/drawing/2014/main" id="{2FDC0FB2-6D7D-40E3-A9A5-EEBC4B608D3B}"/>
                  </a:ext>
                </a:extLst>
              </p:cNvPr>
              <p:cNvSpPr/>
              <p:nvPr/>
            </p:nvSpPr>
            <p:spPr>
              <a:xfrm>
                <a:off x="1768821" y="3494021"/>
                <a:ext cx="33363" cy="10623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334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51"/>
                      <a:pt x="72" y="334"/>
                      <a:pt x="168" y="334"/>
                    </a:cubicBezTo>
                    <a:lnTo>
                      <a:pt x="882" y="334"/>
                    </a:lnTo>
                    <a:cubicBezTo>
                      <a:pt x="965" y="334"/>
                      <a:pt x="1049" y="251"/>
                      <a:pt x="1049" y="167"/>
                    </a:cubicBezTo>
                    <a:cubicBezTo>
                      <a:pt x="1049" y="72"/>
                      <a:pt x="965" y="1"/>
                      <a:pt x="88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29436;p73">
                <a:extLst>
                  <a:ext uri="{FF2B5EF4-FFF2-40B4-BE49-F238E27FC236}">
                    <a16:creationId xmlns:a16="http://schemas.microsoft.com/office/drawing/2014/main" id="{4975EF7C-73F5-4CFA-8F4A-1CAF78C2533B}"/>
                  </a:ext>
                </a:extLst>
              </p:cNvPr>
              <p:cNvSpPr/>
              <p:nvPr/>
            </p:nvSpPr>
            <p:spPr>
              <a:xfrm>
                <a:off x="2014610" y="3495930"/>
                <a:ext cx="32950" cy="10623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334" extrusionOk="0">
                    <a:moveTo>
                      <a:pt x="167" y="0"/>
                    </a:moveTo>
                    <a:cubicBezTo>
                      <a:pt x="71" y="0"/>
                      <a:pt x="0" y="71"/>
                      <a:pt x="0" y="167"/>
                    </a:cubicBezTo>
                    <a:cubicBezTo>
                      <a:pt x="0" y="250"/>
                      <a:pt x="71" y="333"/>
                      <a:pt x="167" y="333"/>
                    </a:cubicBezTo>
                    <a:lnTo>
                      <a:pt x="881" y="333"/>
                    </a:lnTo>
                    <a:cubicBezTo>
                      <a:pt x="964" y="333"/>
                      <a:pt x="1036" y="250"/>
                      <a:pt x="1036" y="167"/>
                    </a:cubicBezTo>
                    <a:cubicBezTo>
                      <a:pt x="1024" y="71"/>
                      <a:pt x="953" y="0"/>
                      <a:pt x="88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29437;p73">
                <a:extLst>
                  <a:ext uri="{FF2B5EF4-FFF2-40B4-BE49-F238E27FC236}">
                    <a16:creationId xmlns:a16="http://schemas.microsoft.com/office/drawing/2014/main" id="{51A9B26C-C781-4C87-9B4E-D4F5CB7508DB}"/>
                  </a:ext>
                </a:extLst>
              </p:cNvPr>
              <p:cNvSpPr/>
              <p:nvPr/>
            </p:nvSpPr>
            <p:spPr>
              <a:xfrm>
                <a:off x="1999439" y="3428948"/>
                <a:ext cx="31105" cy="21882"/>
              </a:xfrm>
              <a:custGeom>
                <a:avLst/>
                <a:gdLst/>
                <a:ahLst/>
                <a:cxnLst/>
                <a:rect l="l" t="t" r="r" b="b"/>
                <a:pathLst>
                  <a:path w="978" h="688" extrusionOk="0">
                    <a:moveTo>
                      <a:pt x="795" y="1"/>
                    </a:moveTo>
                    <a:cubicBezTo>
                      <a:pt x="769" y="1"/>
                      <a:pt x="741" y="8"/>
                      <a:pt x="715" y="22"/>
                    </a:cubicBezTo>
                    <a:lnTo>
                      <a:pt x="108" y="380"/>
                    </a:lnTo>
                    <a:cubicBezTo>
                      <a:pt x="25" y="427"/>
                      <a:pt x="1" y="511"/>
                      <a:pt x="48" y="606"/>
                    </a:cubicBezTo>
                    <a:cubicBezTo>
                      <a:pt x="73" y="655"/>
                      <a:pt x="125" y="687"/>
                      <a:pt x="183" y="687"/>
                    </a:cubicBezTo>
                    <a:cubicBezTo>
                      <a:pt x="209" y="687"/>
                      <a:pt x="237" y="680"/>
                      <a:pt x="263" y="665"/>
                    </a:cubicBezTo>
                    <a:lnTo>
                      <a:pt x="882" y="308"/>
                    </a:lnTo>
                    <a:cubicBezTo>
                      <a:pt x="953" y="249"/>
                      <a:pt x="977" y="153"/>
                      <a:pt x="941" y="82"/>
                    </a:cubicBezTo>
                    <a:cubicBezTo>
                      <a:pt x="909" y="33"/>
                      <a:pt x="854" y="1"/>
                      <a:pt x="79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29438;p73">
                <a:extLst>
                  <a:ext uri="{FF2B5EF4-FFF2-40B4-BE49-F238E27FC236}">
                    <a16:creationId xmlns:a16="http://schemas.microsoft.com/office/drawing/2014/main" id="{36E3B122-D7FB-4230-B3A0-B5CAB8CFD4E6}"/>
                  </a:ext>
                </a:extLst>
              </p:cNvPr>
              <p:cNvSpPr/>
              <p:nvPr/>
            </p:nvSpPr>
            <p:spPr>
              <a:xfrm>
                <a:off x="1958156" y="3379269"/>
                <a:ext cx="23917" cy="29579"/>
              </a:xfrm>
              <a:custGeom>
                <a:avLst/>
                <a:gdLst/>
                <a:ahLst/>
                <a:cxnLst/>
                <a:rect l="l" t="t" r="r" b="b"/>
                <a:pathLst>
                  <a:path w="752" h="930" extrusionOk="0">
                    <a:moveTo>
                      <a:pt x="562" y="0"/>
                    </a:moveTo>
                    <a:cubicBezTo>
                      <a:pt x="506" y="0"/>
                      <a:pt x="449" y="30"/>
                      <a:pt x="418" y="84"/>
                    </a:cubicBezTo>
                    <a:lnTo>
                      <a:pt x="61" y="691"/>
                    </a:lnTo>
                    <a:cubicBezTo>
                      <a:pt x="1" y="799"/>
                      <a:pt x="72" y="930"/>
                      <a:pt x="191" y="930"/>
                    </a:cubicBezTo>
                    <a:cubicBezTo>
                      <a:pt x="251" y="930"/>
                      <a:pt x="299" y="894"/>
                      <a:pt x="334" y="858"/>
                    </a:cubicBezTo>
                    <a:lnTo>
                      <a:pt x="692" y="239"/>
                    </a:lnTo>
                    <a:cubicBezTo>
                      <a:pt x="751" y="168"/>
                      <a:pt x="715" y="72"/>
                      <a:pt x="644" y="25"/>
                    </a:cubicBezTo>
                    <a:cubicBezTo>
                      <a:pt x="619" y="8"/>
                      <a:pt x="591" y="0"/>
                      <a:pt x="56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4B1E707-21EE-41F3-8AE6-C69C1F930098}"/>
              </a:ext>
            </a:extLst>
          </p:cNvPr>
          <p:cNvSpPr txBox="1"/>
          <p:nvPr/>
        </p:nvSpPr>
        <p:spPr>
          <a:xfrm>
            <a:off x="814490" y="408222"/>
            <a:ext cx="1681962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Fira Sans Extra Condensed Medium"/>
                <a:cs typeface="+mj-cs"/>
              </a:rPr>
              <a:t>Objective :</a:t>
            </a:r>
            <a:endParaRPr lang="ar-SA" sz="2400" dirty="0">
              <a:solidFill>
                <a:schemeClr val="accent1"/>
              </a:solidFill>
              <a:latin typeface="Fira Sans Extra Condensed Medium"/>
              <a:cs typeface="+mj-c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250"/>
                            </p:stCondLst>
                            <p:childTnLst>
                              <p:par>
                                <p:cTn id="1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9" presetID="2" presetClass="entr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250"/>
                            </p:stCondLst>
                            <p:childTnLst>
                              <p:par>
                                <p:cTn id="24" presetID="2" presetClass="entr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500"/>
                            </p:stCondLst>
                            <p:childTnLst>
                              <p:par>
                                <p:cTn id="29" presetID="2" presetClass="entr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  <p:bldP spid="31" grpId="0" animBg="1"/>
      <p:bldP spid="3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مربع نص 9">
            <a:extLst>
              <a:ext uri="{FF2B5EF4-FFF2-40B4-BE49-F238E27FC236}">
                <a16:creationId xmlns:a16="http://schemas.microsoft.com/office/drawing/2014/main" id="{0AD54A75-5BD4-449C-A142-4E90F7D0E30E}"/>
              </a:ext>
            </a:extLst>
          </p:cNvPr>
          <p:cNvSpPr txBox="1"/>
          <p:nvPr/>
        </p:nvSpPr>
        <p:spPr>
          <a:xfrm>
            <a:off x="1974809" y="544601"/>
            <a:ext cx="5083019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b="1" dirty="0">
                <a:solidFill>
                  <a:schemeClr val="tx1"/>
                </a:solidFill>
                <a:latin typeface="VIP Hakm Regular" panose="02000500000000000000" pitchFamily="2" charset="-78"/>
                <a:ea typeface="GE Thameen" panose="020A0503020102020204" pitchFamily="18" charset="-78"/>
                <a:cs typeface="VIP Hakm Regular" panose="02000500000000000000" pitchFamily="2" charset="-78"/>
              </a:rPr>
              <a:t>methodology</a:t>
            </a:r>
            <a:endParaRPr lang="ar-SA" sz="4400" b="1" dirty="0">
              <a:solidFill>
                <a:schemeClr val="tx1"/>
              </a:solidFill>
              <a:latin typeface="VIP Hakm Regular" panose="02000500000000000000" pitchFamily="2" charset="-78"/>
              <a:ea typeface="GE Thameen" panose="020A0503020102020204" pitchFamily="18" charset="-78"/>
              <a:cs typeface="VIP Hakm Regular" panose="02000500000000000000" pitchFamily="2" charset="-78"/>
            </a:endParaRPr>
          </a:p>
        </p:txBody>
      </p:sp>
      <p:sp>
        <p:nvSpPr>
          <p:cNvPr id="11" name="Google Shape;314;p20">
            <a:extLst>
              <a:ext uri="{FF2B5EF4-FFF2-40B4-BE49-F238E27FC236}">
                <a16:creationId xmlns:a16="http://schemas.microsoft.com/office/drawing/2014/main" id="{117CB93A-D3F7-455C-A912-996D4A71AC22}"/>
              </a:ext>
            </a:extLst>
          </p:cNvPr>
          <p:cNvSpPr txBox="1"/>
          <p:nvPr/>
        </p:nvSpPr>
        <p:spPr>
          <a:xfrm>
            <a:off x="1364184" y="3149343"/>
            <a:ext cx="1465782" cy="404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  <a:latin typeface="Fira Sans Extra Condensed Medium"/>
                <a:ea typeface="Fira Sans Extra Condensed Medium"/>
                <a:cs typeface="+mj-cs"/>
                <a:sym typeface="Fira Sans Extra Condensed Medium"/>
              </a:rPr>
              <a:t>Problem understanding</a:t>
            </a:r>
            <a:endParaRPr dirty="0">
              <a:solidFill>
                <a:schemeClr val="bg1"/>
              </a:solidFill>
              <a:latin typeface="Fira Sans Extra Condensed Medium"/>
              <a:ea typeface="Fira Sans Extra Condensed Medium"/>
              <a:cs typeface="+mj-cs"/>
              <a:sym typeface="Fira Sans Extra Condensed Medium"/>
            </a:endParaRPr>
          </a:p>
        </p:txBody>
      </p:sp>
      <p:cxnSp>
        <p:nvCxnSpPr>
          <p:cNvPr id="12" name="Google Shape;319;p20">
            <a:extLst>
              <a:ext uri="{FF2B5EF4-FFF2-40B4-BE49-F238E27FC236}">
                <a16:creationId xmlns:a16="http://schemas.microsoft.com/office/drawing/2014/main" id="{DA198490-8389-40AC-88F2-7B66DF5F9895}"/>
              </a:ext>
            </a:extLst>
          </p:cNvPr>
          <p:cNvCxnSpPr/>
          <p:nvPr/>
        </p:nvCxnSpPr>
        <p:spPr>
          <a:xfrm flipV="1">
            <a:off x="1312670" y="2959458"/>
            <a:ext cx="0" cy="794198"/>
          </a:xfrm>
          <a:prstGeom prst="straightConnector1">
            <a:avLst/>
          </a:prstGeom>
          <a:noFill/>
          <a:ln w="19050" cap="flat" cmpd="sng">
            <a:solidFill>
              <a:schemeClr val="accent4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Google Shape;321;p20">
            <a:extLst>
              <a:ext uri="{FF2B5EF4-FFF2-40B4-BE49-F238E27FC236}">
                <a16:creationId xmlns:a16="http://schemas.microsoft.com/office/drawing/2014/main" id="{D4EB2C31-9984-44B3-BCEC-285070A91946}"/>
              </a:ext>
            </a:extLst>
          </p:cNvPr>
          <p:cNvSpPr txBox="1"/>
          <p:nvPr/>
        </p:nvSpPr>
        <p:spPr>
          <a:xfrm>
            <a:off x="1363086" y="3481688"/>
            <a:ext cx="914885" cy="128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accent5">
                  <a:lumMod val="50000"/>
                </a:schemeClr>
              </a:solidFill>
              <a:latin typeface="Fira Sans"/>
              <a:ea typeface="Fira Sans"/>
              <a:cs typeface="+mj-cs"/>
              <a:sym typeface="Fira Sans"/>
            </a:endParaRPr>
          </a:p>
        </p:txBody>
      </p:sp>
      <p:sp>
        <p:nvSpPr>
          <p:cNvPr id="14" name="Google Shape;324;p20">
            <a:extLst>
              <a:ext uri="{FF2B5EF4-FFF2-40B4-BE49-F238E27FC236}">
                <a16:creationId xmlns:a16="http://schemas.microsoft.com/office/drawing/2014/main" id="{C0BAAE53-2FAE-4720-8635-0788177AB4FC}"/>
              </a:ext>
            </a:extLst>
          </p:cNvPr>
          <p:cNvSpPr txBox="1"/>
          <p:nvPr/>
        </p:nvSpPr>
        <p:spPr>
          <a:xfrm>
            <a:off x="3170797" y="3200907"/>
            <a:ext cx="1844460" cy="1925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  <a:latin typeface="Fira Sans Extra Condensed Medium"/>
                <a:ea typeface="Fira Sans Extra Condensed Medium"/>
                <a:cs typeface="+mj-cs"/>
                <a:sym typeface="Fira Sans Extra Condensed Medium"/>
              </a:rPr>
              <a:t>Exploratory Data </a:t>
            </a:r>
            <a:endParaRPr dirty="0">
              <a:solidFill>
                <a:schemeClr val="bg1"/>
              </a:solidFill>
              <a:latin typeface="Fira Sans Extra Condensed Medium"/>
              <a:ea typeface="Fira Sans Extra Condensed Medium"/>
              <a:cs typeface="+mj-cs"/>
              <a:sym typeface="Fira Sans Extra Condensed Medium"/>
            </a:endParaRPr>
          </a:p>
        </p:txBody>
      </p:sp>
      <p:cxnSp>
        <p:nvCxnSpPr>
          <p:cNvPr id="15" name="Google Shape;328;p20">
            <a:extLst>
              <a:ext uri="{FF2B5EF4-FFF2-40B4-BE49-F238E27FC236}">
                <a16:creationId xmlns:a16="http://schemas.microsoft.com/office/drawing/2014/main" id="{FFD86990-52EA-4A60-B691-91739642C02D}"/>
              </a:ext>
            </a:extLst>
          </p:cNvPr>
          <p:cNvCxnSpPr/>
          <p:nvPr/>
        </p:nvCxnSpPr>
        <p:spPr>
          <a:xfrm flipV="1">
            <a:off x="3189677" y="2959458"/>
            <a:ext cx="0" cy="794198"/>
          </a:xfrm>
          <a:prstGeom prst="straightConnector1">
            <a:avLst/>
          </a:prstGeom>
          <a:noFill/>
          <a:ln w="19050" cap="flat" cmpd="sng">
            <a:solidFill>
              <a:schemeClr val="accent4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" name="Google Shape;349;p20">
            <a:extLst>
              <a:ext uri="{FF2B5EF4-FFF2-40B4-BE49-F238E27FC236}">
                <a16:creationId xmlns:a16="http://schemas.microsoft.com/office/drawing/2014/main" id="{2C94467A-B5B8-47C6-8611-95B4BAC745DE}"/>
              </a:ext>
            </a:extLst>
          </p:cNvPr>
          <p:cNvSpPr txBox="1"/>
          <p:nvPr/>
        </p:nvSpPr>
        <p:spPr>
          <a:xfrm>
            <a:off x="2415620" y="1855498"/>
            <a:ext cx="1661064" cy="646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ar-SA" dirty="0">
                <a:solidFill>
                  <a:schemeClr val="bg1"/>
                </a:solidFill>
                <a:latin typeface="Fira Sans Extra Condensed Medium"/>
                <a:ea typeface="Fira Sans Extra Condensed Medium"/>
                <a:cs typeface="+mj-cs"/>
                <a:sym typeface="Fira Sans Extra Condensed Medium"/>
              </a:rPr>
              <a:t> </a:t>
            </a:r>
            <a:r>
              <a:rPr lang="en-US" dirty="0">
                <a:solidFill>
                  <a:schemeClr val="bg1"/>
                </a:solidFill>
                <a:latin typeface="Fira Sans Extra Condensed Medium"/>
                <a:ea typeface="Fira Sans Extra Condensed Medium"/>
                <a:cs typeface="+mj-cs"/>
                <a:sym typeface="Fira Sans Extra Condensed Medium"/>
              </a:rPr>
              <a:t>findings and lnsights </a:t>
            </a:r>
            <a:endParaRPr dirty="0">
              <a:solidFill>
                <a:schemeClr val="bg1"/>
              </a:solidFill>
              <a:latin typeface="Fira Sans Extra Condensed Medium"/>
              <a:ea typeface="Fira Sans Extra Condensed Medium"/>
              <a:cs typeface="+mj-cs"/>
              <a:sym typeface="Fira Sans Extra Condensed Medium"/>
            </a:endParaRPr>
          </a:p>
        </p:txBody>
      </p:sp>
      <p:cxnSp>
        <p:nvCxnSpPr>
          <p:cNvPr id="24" name="Google Shape;353;p20">
            <a:extLst>
              <a:ext uri="{FF2B5EF4-FFF2-40B4-BE49-F238E27FC236}">
                <a16:creationId xmlns:a16="http://schemas.microsoft.com/office/drawing/2014/main" id="{96A9A03E-5017-45B6-BAFA-013242F4AD20}"/>
              </a:ext>
            </a:extLst>
          </p:cNvPr>
          <p:cNvCxnSpPr/>
          <p:nvPr/>
        </p:nvCxnSpPr>
        <p:spPr>
          <a:xfrm flipV="1">
            <a:off x="4128199" y="1846963"/>
            <a:ext cx="0" cy="794198"/>
          </a:xfrm>
          <a:prstGeom prst="straightConnector1">
            <a:avLst/>
          </a:prstGeom>
          <a:noFill/>
          <a:ln w="19050" cap="flat" cmpd="sng">
            <a:solidFill>
              <a:schemeClr val="accent4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Google Shape;358;p20">
            <a:extLst>
              <a:ext uri="{FF2B5EF4-FFF2-40B4-BE49-F238E27FC236}">
                <a16:creationId xmlns:a16="http://schemas.microsoft.com/office/drawing/2014/main" id="{9F4420FF-E690-4E2B-BF34-D48BFE091AF3}"/>
              </a:ext>
            </a:extLst>
          </p:cNvPr>
          <p:cNvSpPr txBox="1"/>
          <p:nvPr/>
        </p:nvSpPr>
        <p:spPr>
          <a:xfrm>
            <a:off x="607375" y="2163350"/>
            <a:ext cx="1592304" cy="227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  <a:latin typeface="Fira Sans Extra Condensed Medium"/>
                <a:ea typeface="Fira Sans Extra Condensed Medium"/>
                <a:cs typeface="+mj-cs"/>
                <a:sym typeface="Fira Sans Extra Condensed Medium"/>
              </a:rPr>
              <a:t>Data preparation</a:t>
            </a:r>
            <a:endParaRPr dirty="0">
              <a:solidFill>
                <a:schemeClr val="bg1"/>
              </a:solidFill>
              <a:latin typeface="Fira Sans Extra Condensed Medium"/>
              <a:ea typeface="Fira Sans Extra Condensed Medium"/>
              <a:cs typeface="+mj-cs"/>
              <a:sym typeface="Fira Sans Extra Condensed Medium"/>
            </a:endParaRPr>
          </a:p>
        </p:txBody>
      </p:sp>
      <p:cxnSp>
        <p:nvCxnSpPr>
          <p:cNvPr id="27" name="Google Shape;362;p20">
            <a:extLst>
              <a:ext uri="{FF2B5EF4-FFF2-40B4-BE49-F238E27FC236}">
                <a16:creationId xmlns:a16="http://schemas.microsoft.com/office/drawing/2014/main" id="{9E1E1DEE-5E17-4574-BE22-BDF6C35E4E23}"/>
              </a:ext>
            </a:extLst>
          </p:cNvPr>
          <p:cNvCxnSpPr/>
          <p:nvPr/>
        </p:nvCxnSpPr>
        <p:spPr>
          <a:xfrm flipV="1">
            <a:off x="2207582" y="1846963"/>
            <a:ext cx="0" cy="794198"/>
          </a:xfrm>
          <a:prstGeom prst="straightConnector1">
            <a:avLst/>
          </a:prstGeom>
          <a:noFill/>
          <a:ln w="19050" cap="flat" cmpd="sng">
            <a:solidFill>
              <a:schemeClr val="accent4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" name="Google Shape;305;p20">
            <a:extLst>
              <a:ext uri="{FF2B5EF4-FFF2-40B4-BE49-F238E27FC236}">
                <a16:creationId xmlns:a16="http://schemas.microsoft.com/office/drawing/2014/main" id="{B7036696-5BAC-4A56-B4DC-1C94BF0B2FC2}"/>
              </a:ext>
            </a:extLst>
          </p:cNvPr>
          <p:cNvSpPr/>
          <p:nvPr/>
        </p:nvSpPr>
        <p:spPr>
          <a:xfrm flipV="1">
            <a:off x="2198401" y="2775915"/>
            <a:ext cx="936000" cy="48724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30" name="Google Shape;306;p20">
            <a:extLst>
              <a:ext uri="{FF2B5EF4-FFF2-40B4-BE49-F238E27FC236}">
                <a16:creationId xmlns:a16="http://schemas.microsoft.com/office/drawing/2014/main" id="{3B5D92AC-C8AD-42E7-A76E-F89496822864}"/>
              </a:ext>
            </a:extLst>
          </p:cNvPr>
          <p:cNvSpPr/>
          <p:nvPr/>
        </p:nvSpPr>
        <p:spPr>
          <a:xfrm flipV="1">
            <a:off x="871691" y="2775915"/>
            <a:ext cx="1260000" cy="48724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31" name="Google Shape;307;p20">
            <a:extLst>
              <a:ext uri="{FF2B5EF4-FFF2-40B4-BE49-F238E27FC236}">
                <a16:creationId xmlns:a16="http://schemas.microsoft.com/office/drawing/2014/main" id="{1ADAA2A8-7FDF-48A0-8725-106FFC6C9006}"/>
              </a:ext>
            </a:extLst>
          </p:cNvPr>
          <p:cNvSpPr/>
          <p:nvPr/>
        </p:nvSpPr>
        <p:spPr>
          <a:xfrm flipV="1">
            <a:off x="3080493" y="2775915"/>
            <a:ext cx="936000" cy="48724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43" name="Google Shape;327;p20">
            <a:extLst>
              <a:ext uri="{FF2B5EF4-FFF2-40B4-BE49-F238E27FC236}">
                <a16:creationId xmlns:a16="http://schemas.microsoft.com/office/drawing/2014/main" id="{76DF98AB-5BF3-4386-ACB3-337DBD94B77B}"/>
              </a:ext>
            </a:extLst>
          </p:cNvPr>
          <p:cNvSpPr/>
          <p:nvPr/>
        </p:nvSpPr>
        <p:spPr>
          <a:xfrm flipV="1">
            <a:off x="3024203" y="2641192"/>
            <a:ext cx="330989" cy="318264"/>
          </a:xfrm>
          <a:prstGeom prst="ellipse">
            <a:avLst/>
          </a:prstGeom>
          <a:solidFill>
            <a:schemeClr val="bg2"/>
          </a:solidFill>
          <a:ln w="38100" cap="flat" cmpd="sng">
            <a:solidFill>
              <a:schemeClr val="accent4">
                <a:lumMod val="7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46" name="Google Shape;352;p20">
            <a:extLst>
              <a:ext uri="{FF2B5EF4-FFF2-40B4-BE49-F238E27FC236}">
                <a16:creationId xmlns:a16="http://schemas.microsoft.com/office/drawing/2014/main" id="{7477EE4E-384B-4421-B00A-1268724E8F7D}"/>
              </a:ext>
            </a:extLst>
          </p:cNvPr>
          <p:cNvSpPr/>
          <p:nvPr/>
        </p:nvSpPr>
        <p:spPr>
          <a:xfrm flipV="1">
            <a:off x="3962741" y="2641192"/>
            <a:ext cx="330989" cy="318264"/>
          </a:xfrm>
          <a:prstGeom prst="ellipse">
            <a:avLst/>
          </a:prstGeom>
          <a:solidFill>
            <a:srgbClr val="004B53"/>
          </a:solidFill>
          <a:ln w="38100" cap="flat" cmpd="sng">
            <a:solidFill>
              <a:schemeClr val="accent4">
                <a:lumMod val="7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47" name="Google Shape;361;p20">
            <a:extLst>
              <a:ext uri="{FF2B5EF4-FFF2-40B4-BE49-F238E27FC236}">
                <a16:creationId xmlns:a16="http://schemas.microsoft.com/office/drawing/2014/main" id="{8C76531B-9A51-46A4-954D-1DBCBCD6D0C9}"/>
              </a:ext>
            </a:extLst>
          </p:cNvPr>
          <p:cNvSpPr/>
          <p:nvPr/>
        </p:nvSpPr>
        <p:spPr>
          <a:xfrm flipV="1">
            <a:off x="2085665" y="2641192"/>
            <a:ext cx="330989" cy="318264"/>
          </a:xfrm>
          <a:prstGeom prst="ellipse">
            <a:avLst/>
          </a:prstGeom>
          <a:solidFill>
            <a:schemeClr val="bg2"/>
          </a:solidFill>
          <a:ln w="38100" cap="flat" cmpd="sng">
            <a:solidFill>
              <a:schemeClr val="accent4">
                <a:lumMod val="7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50" name="Google Shape;318;p20">
            <a:extLst>
              <a:ext uri="{FF2B5EF4-FFF2-40B4-BE49-F238E27FC236}">
                <a16:creationId xmlns:a16="http://schemas.microsoft.com/office/drawing/2014/main" id="{362C8F00-BC9A-445A-9E4E-C90C50771C93}"/>
              </a:ext>
            </a:extLst>
          </p:cNvPr>
          <p:cNvSpPr/>
          <p:nvPr/>
        </p:nvSpPr>
        <p:spPr>
          <a:xfrm flipV="1">
            <a:off x="1147125" y="2641192"/>
            <a:ext cx="330989" cy="318264"/>
          </a:xfrm>
          <a:prstGeom prst="ellipse">
            <a:avLst/>
          </a:prstGeom>
          <a:solidFill>
            <a:schemeClr val="bg2"/>
          </a:solidFill>
          <a:ln w="38100" cap="flat" cmpd="sng">
            <a:solidFill>
              <a:schemeClr val="accent4">
                <a:lumMod val="7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</p:spTree>
    <p:extLst>
      <p:ext uri="{BB962C8B-B14F-4D97-AF65-F5344CB8AC3E}">
        <p14:creationId xmlns:p14="http://schemas.microsoft.com/office/powerpoint/2010/main" val="1186430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00"/>
                            </p:stCondLst>
                            <p:childTnLst>
                              <p:par>
                                <p:cTn id="3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50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000"/>
                            </p:stCondLst>
                            <p:childTnLst>
                              <p:par>
                                <p:cTn id="5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500"/>
                            </p:stCondLst>
                            <p:childTnLst>
                              <p:par>
                                <p:cTn id="5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00"/>
                            </p:stCondLst>
                            <p:childTnLst>
                              <p:par>
                                <p:cTn id="6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000"/>
                            </p:stCondLst>
                            <p:childTnLst>
                              <p:par>
                                <p:cTn id="7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1500"/>
                            </p:stCondLst>
                            <p:childTnLst>
                              <p:par>
                                <p:cTn id="7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2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 animBg="1"/>
      <p:bldP spid="13" grpId="0"/>
      <p:bldP spid="14" grpId="0" animBg="1"/>
      <p:bldP spid="23" grpId="0" animBg="1"/>
      <p:bldP spid="26" grpId="0" animBg="1"/>
      <p:bldP spid="29" grpId="0" animBg="1"/>
      <p:bldP spid="30" grpId="0" animBg="1"/>
      <p:bldP spid="31" grpId="0" animBg="1"/>
      <p:bldP spid="43" grpId="0" animBg="1"/>
      <p:bldP spid="46" grpId="0" animBg="1"/>
      <p:bldP spid="47" grpId="0" animBg="1"/>
      <p:bldP spid="5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687;p32">
            <a:extLst>
              <a:ext uri="{FF2B5EF4-FFF2-40B4-BE49-F238E27FC236}">
                <a16:creationId xmlns:a16="http://schemas.microsoft.com/office/drawing/2014/main" id="{132D78DB-40A0-43B4-824C-0B4C61C5E108}"/>
              </a:ext>
            </a:extLst>
          </p:cNvPr>
          <p:cNvSpPr txBox="1">
            <a:spLocks/>
          </p:cNvSpPr>
          <p:nvPr/>
        </p:nvSpPr>
        <p:spPr>
          <a:xfrm>
            <a:off x="4840171" y="3355496"/>
            <a:ext cx="3852126" cy="8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Montserrat Black"/>
              <a:buNone/>
              <a:defRPr sz="3500" b="0" i="0" u="none" strike="noStrike" cap="none">
                <a:solidFill>
                  <a:schemeClr val="accen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Montserrat Black"/>
              <a:buNone/>
              <a:defRPr sz="3400" b="0" i="0" u="none" strike="noStrike" cap="none">
                <a:solidFill>
                  <a:schemeClr val="accen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Montserrat Black"/>
              <a:buNone/>
              <a:defRPr sz="3400" b="0" i="0" u="none" strike="noStrike" cap="none">
                <a:solidFill>
                  <a:schemeClr val="accen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Montserrat Black"/>
              <a:buNone/>
              <a:defRPr sz="3400" b="0" i="0" u="none" strike="noStrike" cap="none">
                <a:solidFill>
                  <a:schemeClr val="accen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Montserrat Black"/>
              <a:buNone/>
              <a:defRPr sz="3400" b="0" i="0" u="none" strike="noStrike" cap="none">
                <a:solidFill>
                  <a:schemeClr val="accen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Montserrat Black"/>
              <a:buNone/>
              <a:defRPr sz="3400" b="0" i="0" u="none" strike="noStrike" cap="none">
                <a:solidFill>
                  <a:schemeClr val="accen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Montserrat Black"/>
              <a:buNone/>
              <a:defRPr sz="3400" b="0" i="0" u="none" strike="noStrike" cap="none">
                <a:solidFill>
                  <a:schemeClr val="accen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Montserrat Black"/>
              <a:buNone/>
              <a:defRPr sz="3400" b="0" i="0" u="none" strike="noStrike" cap="none">
                <a:solidFill>
                  <a:schemeClr val="accen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Montserrat Black"/>
              <a:buNone/>
              <a:defRPr sz="3400" b="0" i="0" u="none" strike="noStrike" cap="none">
                <a:solidFill>
                  <a:schemeClr val="accen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rtl="1"/>
            <a:r>
              <a:rPr lang="en-US" sz="1200" dirty="0"/>
              <a:t>In this project I plan to understand more about  </a:t>
            </a:r>
            <a:r>
              <a:rPr lang="en-US" sz="1200" dirty="0" err="1"/>
              <a:t>Alot</a:t>
            </a:r>
            <a:r>
              <a:rPr lang="en-US" sz="1200" dirty="0"/>
              <a:t> of </a:t>
            </a:r>
            <a:r>
              <a:rPr lang="en-US" sz="1200" dirty="0" err="1"/>
              <a:t>udemy</a:t>
            </a:r>
            <a:r>
              <a:rPr lang="en-US" sz="1200" dirty="0"/>
              <a:t> instructors use digital marketing to market for their courses , they need to know more about the courses un the </a:t>
            </a:r>
            <a:r>
              <a:rPr lang="en-US" sz="1200" dirty="0" err="1"/>
              <a:t>udemy</a:t>
            </a:r>
            <a:r>
              <a:rPr lang="en-US" sz="1200" dirty="0"/>
              <a:t> , does the course time affect the price or the subscribers count , does the price related to course duration and does the course duration affect the subscribers count !? Using the dataset of </a:t>
            </a:r>
            <a:r>
              <a:rPr lang="en-US" sz="1200" dirty="0" err="1"/>
              <a:t>udemy</a:t>
            </a:r>
            <a:r>
              <a:rPr lang="en-US" sz="1200" dirty="0"/>
              <a:t> courses </a:t>
            </a:r>
            <a:r>
              <a:rPr lang="en-US" sz="1200" dirty="0" err="1"/>
              <a:t>i</a:t>
            </a:r>
            <a:r>
              <a:rPr lang="en-US" sz="1200" dirty="0"/>
              <a:t> have from </a:t>
            </a:r>
            <a:r>
              <a:rPr lang="en-US" sz="1200" dirty="0" err="1"/>
              <a:t>kaggle</a:t>
            </a:r>
            <a:r>
              <a:rPr lang="en-US" sz="1200" dirty="0"/>
              <a:t> </a:t>
            </a:r>
            <a:r>
              <a:rPr lang="en-US" sz="1200" dirty="0" err="1"/>
              <a:t>i</a:t>
            </a:r>
            <a:r>
              <a:rPr lang="en-US" sz="1200" dirty="0"/>
              <a:t> plan to answer those questions using an EDA on the dataset.</a:t>
            </a:r>
          </a:p>
        </p:txBody>
      </p:sp>
      <p:cxnSp>
        <p:nvCxnSpPr>
          <p:cNvPr id="449" name="Google Shape;234;p35">
            <a:extLst>
              <a:ext uri="{FF2B5EF4-FFF2-40B4-BE49-F238E27FC236}">
                <a16:creationId xmlns:a16="http://schemas.microsoft.com/office/drawing/2014/main" id="{C5AF16E9-9AC1-48D7-AF42-5C1BE1F5119A}"/>
              </a:ext>
            </a:extLst>
          </p:cNvPr>
          <p:cNvCxnSpPr>
            <a:cxnSpLocks/>
          </p:cNvCxnSpPr>
          <p:nvPr/>
        </p:nvCxnSpPr>
        <p:spPr>
          <a:xfrm>
            <a:off x="5332888" y="2088285"/>
            <a:ext cx="2603036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87D589DD-DFB8-49AE-B919-ED3E4B7909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703" y="1901280"/>
            <a:ext cx="3028950" cy="1514475"/>
          </a:xfrm>
          <a:prstGeom prst="rect">
            <a:avLst/>
          </a:prstGeom>
        </p:spPr>
      </p:pic>
      <p:sp>
        <p:nvSpPr>
          <p:cNvPr id="230" name="Google Shape;687;p32">
            <a:extLst>
              <a:ext uri="{FF2B5EF4-FFF2-40B4-BE49-F238E27FC236}">
                <a16:creationId xmlns:a16="http://schemas.microsoft.com/office/drawing/2014/main" id="{58D478C3-7FC8-4B9C-98B2-AC0D6F67F411}"/>
              </a:ext>
            </a:extLst>
          </p:cNvPr>
          <p:cNvSpPr txBox="1">
            <a:spLocks/>
          </p:cNvSpPr>
          <p:nvPr/>
        </p:nvSpPr>
        <p:spPr>
          <a:xfrm>
            <a:off x="5058041" y="1250985"/>
            <a:ext cx="3852126" cy="8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Montserrat Black"/>
              <a:buNone/>
              <a:defRPr sz="3500" b="0" i="0" u="none" strike="noStrike" cap="none">
                <a:solidFill>
                  <a:schemeClr val="accen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Montserrat Black"/>
              <a:buNone/>
              <a:defRPr sz="3400" b="0" i="0" u="none" strike="noStrike" cap="none">
                <a:solidFill>
                  <a:schemeClr val="accen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Montserrat Black"/>
              <a:buNone/>
              <a:defRPr sz="3400" b="0" i="0" u="none" strike="noStrike" cap="none">
                <a:solidFill>
                  <a:schemeClr val="accen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Montserrat Black"/>
              <a:buNone/>
              <a:defRPr sz="3400" b="0" i="0" u="none" strike="noStrike" cap="none">
                <a:solidFill>
                  <a:schemeClr val="accen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Montserrat Black"/>
              <a:buNone/>
              <a:defRPr sz="3400" b="0" i="0" u="none" strike="noStrike" cap="none">
                <a:solidFill>
                  <a:schemeClr val="accen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Montserrat Black"/>
              <a:buNone/>
              <a:defRPr sz="3400" b="0" i="0" u="none" strike="noStrike" cap="none">
                <a:solidFill>
                  <a:schemeClr val="accen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Montserrat Black"/>
              <a:buNone/>
              <a:defRPr sz="3400" b="0" i="0" u="none" strike="noStrike" cap="none">
                <a:solidFill>
                  <a:schemeClr val="accen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Montserrat Black"/>
              <a:buNone/>
              <a:defRPr sz="3400" b="0" i="0" u="none" strike="noStrike" cap="none">
                <a:solidFill>
                  <a:schemeClr val="accen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Montserrat Black"/>
              <a:buNone/>
              <a:defRPr sz="3400" b="0" i="0" u="none" strike="noStrike" cap="none">
                <a:solidFill>
                  <a:schemeClr val="accen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lvl="0"/>
            <a:r>
              <a:rPr lang="en-US" sz="2400" dirty="0">
                <a:solidFill>
                  <a:schemeClr val="tx1"/>
                </a:solidFill>
                <a:latin typeface="Fira Sans Extra Condensed Medium"/>
                <a:ea typeface="Fira Sans Extra Condensed Medium"/>
                <a:sym typeface="Fira Sans Extra Condensed Medium"/>
              </a:rPr>
              <a:t>Problem understanding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7" grpId="0"/>
      <p:bldP spid="23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640;p55">
            <a:extLst>
              <a:ext uri="{FF2B5EF4-FFF2-40B4-BE49-F238E27FC236}">
                <a16:creationId xmlns:a16="http://schemas.microsoft.com/office/drawing/2014/main" id="{A7185D68-E990-41BE-9C11-5FA56190C42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rot="16200000">
            <a:off x="-360356" y="2285399"/>
            <a:ext cx="448218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chemeClr val="bg2"/>
                </a:solidFill>
                <a:latin typeface="VIP Hakm Regular" panose="02000500000000000000" pitchFamily="2" charset="-78"/>
                <a:cs typeface="VIP Hakm Regular" panose="02000500000000000000" pitchFamily="2" charset="-78"/>
              </a:rPr>
              <a:t>Dataset</a:t>
            </a:r>
            <a:endParaRPr sz="4000" b="1" dirty="0">
              <a:solidFill>
                <a:schemeClr val="bg2"/>
              </a:solidFill>
              <a:latin typeface="VIP Hakm Regular" panose="02000500000000000000" pitchFamily="2" charset="-78"/>
              <a:cs typeface="VIP Hakm Regular" panose="02000500000000000000" pitchFamily="2" charset="-78"/>
            </a:endParaRPr>
          </a:p>
        </p:txBody>
      </p:sp>
      <p:grpSp>
        <p:nvGrpSpPr>
          <p:cNvPr id="39" name="Google Shape;642;p55">
            <a:extLst>
              <a:ext uri="{FF2B5EF4-FFF2-40B4-BE49-F238E27FC236}">
                <a16:creationId xmlns:a16="http://schemas.microsoft.com/office/drawing/2014/main" id="{546BC71B-F548-46B1-AD02-79CBC969B7A0}"/>
              </a:ext>
            </a:extLst>
          </p:cNvPr>
          <p:cNvGrpSpPr/>
          <p:nvPr/>
        </p:nvGrpSpPr>
        <p:grpSpPr>
          <a:xfrm>
            <a:off x="4529478" y="1500085"/>
            <a:ext cx="716029" cy="510893"/>
            <a:chOff x="3295200" y="1944262"/>
            <a:chExt cx="716029" cy="510893"/>
          </a:xfrm>
        </p:grpSpPr>
        <p:sp>
          <p:nvSpPr>
            <p:cNvPr id="40" name="Google Shape;643;p55">
              <a:extLst>
                <a:ext uri="{FF2B5EF4-FFF2-40B4-BE49-F238E27FC236}">
                  <a16:creationId xmlns:a16="http://schemas.microsoft.com/office/drawing/2014/main" id="{4F2E389B-B04B-4D1C-A28A-B6C129FF20E9}"/>
                </a:ext>
              </a:extLst>
            </p:cNvPr>
            <p:cNvSpPr/>
            <p:nvPr/>
          </p:nvSpPr>
          <p:spPr>
            <a:xfrm flipH="1">
              <a:off x="3295200" y="1944262"/>
              <a:ext cx="429517" cy="429517"/>
            </a:xfrm>
            <a:custGeom>
              <a:avLst/>
              <a:gdLst/>
              <a:ahLst/>
              <a:cxnLst/>
              <a:rect l="l" t="t" r="r" b="b"/>
              <a:pathLst>
                <a:path w="23992" h="23992" extrusionOk="0">
                  <a:moveTo>
                    <a:pt x="0" y="0"/>
                  </a:moveTo>
                  <a:lnTo>
                    <a:pt x="0" y="23991"/>
                  </a:lnTo>
                  <a:lnTo>
                    <a:pt x="23991" y="239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1" name="Google Shape;644;p55">
              <a:extLst>
                <a:ext uri="{FF2B5EF4-FFF2-40B4-BE49-F238E27FC236}">
                  <a16:creationId xmlns:a16="http://schemas.microsoft.com/office/drawing/2014/main" id="{F3E01ECD-6EDC-4215-837D-C713BDC23C93}"/>
                </a:ext>
              </a:extLst>
            </p:cNvPr>
            <p:cNvCxnSpPr>
              <a:cxnSpLocks/>
              <a:endCxn id="51" idx="1"/>
            </p:cNvCxnSpPr>
            <p:nvPr/>
          </p:nvCxnSpPr>
          <p:spPr>
            <a:xfrm>
              <a:off x="3724800" y="2159013"/>
              <a:ext cx="286429" cy="296142"/>
            </a:xfrm>
            <a:prstGeom prst="bentConnector2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2" name="Google Shape;647;p55">
            <a:extLst>
              <a:ext uri="{FF2B5EF4-FFF2-40B4-BE49-F238E27FC236}">
                <a16:creationId xmlns:a16="http://schemas.microsoft.com/office/drawing/2014/main" id="{4C6DA317-D012-4417-B017-829F07907B82}"/>
              </a:ext>
            </a:extLst>
          </p:cNvPr>
          <p:cNvGrpSpPr/>
          <p:nvPr/>
        </p:nvGrpSpPr>
        <p:grpSpPr>
          <a:xfrm>
            <a:off x="6367050" y="1500085"/>
            <a:ext cx="715937" cy="510893"/>
            <a:chOff x="5132772" y="1944262"/>
            <a:chExt cx="715937" cy="510893"/>
          </a:xfrm>
        </p:grpSpPr>
        <p:sp>
          <p:nvSpPr>
            <p:cNvPr id="43" name="Google Shape;648;p55">
              <a:extLst>
                <a:ext uri="{FF2B5EF4-FFF2-40B4-BE49-F238E27FC236}">
                  <a16:creationId xmlns:a16="http://schemas.microsoft.com/office/drawing/2014/main" id="{3B671C1D-DCDE-420F-9ED9-50CF89DB6703}"/>
                </a:ext>
              </a:extLst>
            </p:cNvPr>
            <p:cNvSpPr/>
            <p:nvPr/>
          </p:nvSpPr>
          <p:spPr>
            <a:xfrm>
              <a:off x="5419192" y="1944262"/>
              <a:ext cx="429517" cy="429517"/>
            </a:xfrm>
            <a:custGeom>
              <a:avLst/>
              <a:gdLst/>
              <a:ahLst/>
              <a:cxnLst/>
              <a:rect l="l" t="t" r="r" b="b"/>
              <a:pathLst>
                <a:path w="23992" h="23992" extrusionOk="0">
                  <a:moveTo>
                    <a:pt x="0" y="0"/>
                  </a:moveTo>
                  <a:lnTo>
                    <a:pt x="0" y="23991"/>
                  </a:lnTo>
                  <a:lnTo>
                    <a:pt x="23991" y="239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4" name="Google Shape;649;p55">
              <a:extLst>
                <a:ext uri="{FF2B5EF4-FFF2-40B4-BE49-F238E27FC236}">
                  <a16:creationId xmlns:a16="http://schemas.microsoft.com/office/drawing/2014/main" id="{EF726054-88DC-4DCA-899E-73CF22C1AA9D}"/>
                </a:ext>
              </a:extLst>
            </p:cNvPr>
            <p:cNvCxnSpPr>
              <a:cxnSpLocks/>
              <a:endCxn id="51" idx="7"/>
            </p:cNvCxnSpPr>
            <p:nvPr/>
          </p:nvCxnSpPr>
          <p:spPr>
            <a:xfrm rot="10800000" flipV="1">
              <a:off x="5132772" y="2159025"/>
              <a:ext cx="286429" cy="296130"/>
            </a:xfrm>
            <a:prstGeom prst="bentConnector2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5" name="Google Shape;651;p55">
            <a:extLst>
              <a:ext uri="{FF2B5EF4-FFF2-40B4-BE49-F238E27FC236}">
                <a16:creationId xmlns:a16="http://schemas.microsoft.com/office/drawing/2014/main" id="{C7082A2F-9402-4894-B897-D42EA54DABA5}"/>
              </a:ext>
            </a:extLst>
          </p:cNvPr>
          <p:cNvGrpSpPr/>
          <p:nvPr/>
        </p:nvGrpSpPr>
        <p:grpSpPr>
          <a:xfrm>
            <a:off x="4529478" y="3132520"/>
            <a:ext cx="716029" cy="510907"/>
            <a:chOff x="3295200" y="3576697"/>
            <a:chExt cx="716029" cy="510907"/>
          </a:xfrm>
        </p:grpSpPr>
        <p:sp>
          <p:nvSpPr>
            <p:cNvPr id="46" name="Google Shape;652;p55">
              <a:extLst>
                <a:ext uri="{FF2B5EF4-FFF2-40B4-BE49-F238E27FC236}">
                  <a16:creationId xmlns:a16="http://schemas.microsoft.com/office/drawing/2014/main" id="{A9AE2E96-9C6F-47CA-B76C-2EEFF80E1B59}"/>
                </a:ext>
              </a:extLst>
            </p:cNvPr>
            <p:cNvSpPr/>
            <p:nvPr/>
          </p:nvSpPr>
          <p:spPr>
            <a:xfrm flipH="1">
              <a:off x="3295200" y="3658087"/>
              <a:ext cx="429517" cy="429517"/>
            </a:xfrm>
            <a:custGeom>
              <a:avLst/>
              <a:gdLst/>
              <a:ahLst/>
              <a:cxnLst/>
              <a:rect l="l" t="t" r="r" b="b"/>
              <a:pathLst>
                <a:path w="23992" h="23992" extrusionOk="0">
                  <a:moveTo>
                    <a:pt x="0" y="0"/>
                  </a:moveTo>
                  <a:lnTo>
                    <a:pt x="0" y="23991"/>
                  </a:lnTo>
                  <a:lnTo>
                    <a:pt x="23991" y="239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7" name="Google Shape;653;p55">
              <a:extLst>
                <a:ext uri="{FF2B5EF4-FFF2-40B4-BE49-F238E27FC236}">
                  <a16:creationId xmlns:a16="http://schemas.microsoft.com/office/drawing/2014/main" id="{6B583757-D300-4DB4-8944-0167D1F7C241}"/>
                </a:ext>
              </a:extLst>
            </p:cNvPr>
            <p:cNvCxnSpPr>
              <a:cxnSpLocks/>
              <a:endCxn id="51" idx="3"/>
            </p:cNvCxnSpPr>
            <p:nvPr/>
          </p:nvCxnSpPr>
          <p:spPr>
            <a:xfrm flipV="1">
              <a:off x="3724800" y="3576697"/>
              <a:ext cx="286429" cy="296141"/>
            </a:xfrm>
            <a:prstGeom prst="bentConnector2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8" name="Google Shape;655;p55">
            <a:extLst>
              <a:ext uri="{FF2B5EF4-FFF2-40B4-BE49-F238E27FC236}">
                <a16:creationId xmlns:a16="http://schemas.microsoft.com/office/drawing/2014/main" id="{31B1CF72-5172-486C-99CE-785250462915}"/>
              </a:ext>
            </a:extLst>
          </p:cNvPr>
          <p:cNvGrpSpPr/>
          <p:nvPr/>
        </p:nvGrpSpPr>
        <p:grpSpPr>
          <a:xfrm>
            <a:off x="6367050" y="3132521"/>
            <a:ext cx="716020" cy="510906"/>
            <a:chOff x="5132772" y="3576698"/>
            <a:chExt cx="716020" cy="510906"/>
          </a:xfrm>
        </p:grpSpPr>
        <p:sp>
          <p:nvSpPr>
            <p:cNvPr id="49" name="Google Shape;656;p55">
              <a:extLst>
                <a:ext uri="{FF2B5EF4-FFF2-40B4-BE49-F238E27FC236}">
                  <a16:creationId xmlns:a16="http://schemas.microsoft.com/office/drawing/2014/main" id="{DF832FD5-CC2E-4652-B551-2466166BCD44}"/>
                </a:ext>
              </a:extLst>
            </p:cNvPr>
            <p:cNvSpPr/>
            <p:nvPr/>
          </p:nvSpPr>
          <p:spPr>
            <a:xfrm>
              <a:off x="5419275" y="3658087"/>
              <a:ext cx="429517" cy="429517"/>
            </a:xfrm>
            <a:custGeom>
              <a:avLst/>
              <a:gdLst/>
              <a:ahLst/>
              <a:cxnLst/>
              <a:rect l="l" t="t" r="r" b="b"/>
              <a:pathLst>
                <a:path w="23992" h="23992" extrusionOk="0">
                  <a:moveTo>
                    <a:pt x="0" y="0"/>
                  </a:moveTo>
                  <a:lnTo>
                    <a:pt x="0" y="23991"/>
                  </a:lnTo>
                  <a:lnTo>
                    <a:pt x="23991" y="239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0" name="Google Shape;657;p55">
              <a:extLst>
                <a:ext uri="{FF2B5EF4-FFF2-40B4-BE49-F238E27FC236}">
                  <a16:creationId xmlns:a16="http://schemas.microsoft.com/office/drawing/2014/main" id="{1417EB80-90B8-46D2-B3AB-9B37126135B5}"/>
                </a:ext>
              </a:extLst>
            </p:cNvPr>
            <p:cNvCxnSpPr>
              <a:cxnSpLocks/>
              <a:endCxn id="51" idx="5"/>
            </p:cNvCxnSpPr>
            <p:nvPr/>
          </p:nvCxnSpPr>
          <p:spPr>
            <a:xfrm rot="10800000">
              <a:off x="5132772" y="3576698"/>
              <a:ext cx="286429" cy="296141"/>
            </a:xfrm>
            <a:prstGeom prst="bentConnector2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1" name="Google Shape;646;p55">
            <a:extLst>
              <a:ext uri="{FF2B5EF4-FFF2-40B4-BE49-F238E27FC236}">
                <a16:creationId xmlns:a16="http://schemas.microsoft.com/office/drawing/2014/main" id="{EB6AF2B3-A657-40C5-93EF-981E0ECBDED7}"/>
              </a:ext>
            </a:extLst>
          </p:cNvPr>
          <p:cNvSpPr/>
          <p:nvPr/>
        </p:nvSpPr>
        <p:spPr>
          <a:xfrm>
            <a:off x="5013228" y="1778699"/>
            <a:ext cx="1586100" cy="1586100"/>
          </a:xfrm>
          <a:prstGeom prst="donut">
            <a:avLst>
              <a:gd name="adj" fmla="val 6605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659;p55">
            <a:extLst>
              <a:ext uri="{FF2B5EF4-FFF2-40B4-BE49-F238E27FC236}">
                <a16:creationId xmlns:a16="http://schemas.microsoft.com/office/drawing/2014/main" id="{15F29CB1-B261-4BD8-8A17-E2BF9A1E5532}"/>
              </a:ext>
            </a:extLst>
          </p:cNvPr>
          <p:cNvSpPr txBox="1"/>
          <p:nvPr/>
        </p:nvSpPr>
        <p:spPr>
          <a:xfrm>
            <a:off x="5132654" y="2348783"/>
            <a:ext cx="1287758" cy="337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bg2"/>
                </a:solidFill>
                <a:latin typeface="Montserrat Black"/>
                <a:ea typeface="Montserrat Black"/>
                <a:cs typeface="+mj-cs"/>
                <a:sym typeface="Montserrat Black"/>
              </a:rPr>
              <a:t>Dataset</a:t>
            </a:r>
            <a:endParaRPr b="1" dirty="0">
              <a:solidFill>
                <a:schemeClr val="bg2"/>
              </a:solidFill>
              <a:latin typeface="Montserrat Black"/>
              <a:ea typeface="Montserrat Black"/>
              <a:cs typeface="+mj-cs"/>
              <a:sym typeface="Montserrat Black"/>
            </a:endParaRPr>
          </a:p>
        </p:txBody>
      </p:sp>
      <p:sp>
        <p:nvSpPr>
          <p:cNvPr id="57" name="Google Shape;660;p55">
            <a:extLst>
              <a:ext uri="{FF2B5EF4-FFF2-40B4-BE49-F238E27FC236}">
                <a16:creationId xmlns:a16="http://schemas.microsoft.com/office/drawing/2014/main" id="{06573CE2-1A2C-47FA-B89F-1B4EEDC3DA73}"/>
              </a:ext>
            </a:extLst>
          </p:cNvPr>
          <p:cNvSpPr txBox="1">
            <a:spLocks/>
          </p:cNvSpPr>
          <p:nvPr/>
        </p:nvSpPr>
        <p:spPr>
          <a:xfrm>
            <a:off x="2437439" y="1460823"/>
            <a:ext cx="1979613" cy="496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 algn="r">
              <a:lnSpc>
                <a:spcPct val="100000"/>
              </a:lnSpc>
              <a:buFont typeface="Roboto"/>
              <a:buNone/>
            </a:pPr>
            <a:r>
              <a:rPr lang="en-US" sz="1600" b="1" dirty="0">
                <a:cs typeface="+mj-cs"/>
              </a:rPr>
              <a:t>Rows</a:t>
            </a:r>
            <a:endParaRPr lang="ar-SA" sz="1600" b="1" dirty="0">
              <a:cs typeface="+mj-cs"/>
            </a:endParaRPr>
          </a:p>
        </p:txBody>
      </p:sp>
      <p:sp>
        <p:nvSpPr>
          <p:cNvPr id="58" name="Google Shape;661;p55">
            <a:extLst>
              <a:ext uri="{FF2B5EF4-FFF2-40B4-BE49-F238E27FC236}">
                <a16:creationId xmlns:a16="http://schemas.microsoft.com/office/drawing/2014/main" id="{6026D988-E0D3-4213-979D-949A9B5AC885}"/>
              </a:ext>
            </a:extLst>
          </p:cNvPr>
          <p:cNvSpPr txBox="1">
            <a:spLocks/>
          </p:cNvSpPr>
          <p:nvPr/>
        </p:nvSpPr>
        <p:spPr>
          <a:xfrm>
            <a:off x="7358231" y="3252509"/>
            <a:ext cx="1979612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lnSpc>
                <a:spcPct val="100000"/>
              </a:lnSpc>
              <a:buFont typeface="Roboto"/>
              <a:buNone/>
            </a:pPr>
            <a:r>
              <a:rPr lang="en-US" sz="1600" b="1" dirty="0">
                <a:cs typeface="+mj-cs"/>
              </a:rPr>
              <a:t>11</a:t>
            </a:r>
            <a:endParaRPr lang="ar-SA" sz="1600" b="1" dirty="0">
              <a:cs typeface="+mj-cs"/>
            </a:endParaRPr>
          </a:p>
        </p:txBody>
      </p:sp>
      <p:sp>
        <p:nvSpPr>
          <p:cNvPr id="59" name="Google Shape;662;p55">
            <a:extLst>
              <a:ext uri="{FF2B5EF4-FFF2-40B4-BE49-F238E27FC236}">
                <a16:creationId xmlns:a16="http://schemas.microsoft.com/office/drawing/2014/main" id="{4B62D830-4595-4967-A0A4-A17F274B57C7}"/>
              </a:ext>
            </a:extLst>
          </p:cNvPr>
          <p:cNvSpPr txBox="1">
            <a:spLocks/>
          </p:cNvSpPr>
          <p:nvPr/>
        </p:nvSpPr>
        <p:spPr>
          <a:xfrm>
            <a:off x="7082987" y="1495377"/>
            <a:ext cx="1979612" cy="496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lnSpc>
                <a:spcPct val="100000"/>
              </a:lnSpc>
              <a:buFont typeface="Roboto"/>
              <a:buNone/>
            </a:pPr>
            <a:r>
              <a:rPr lang="en-US" sz="1600" b="1" dirty="0">
                <a:cs typeface="+mj-cs"/>
              </a:rPr>
              <a:t>Columns</a:t>
            </a:r>
            <a:endParaRPr lang="ar-SA" sz="1600" b="1" dirty="0">
              <a:cs typeface="+mj-cs"/>
            </a:endParaRPr>
          </a:p>
        </p:txBody>
      </p:sp>
      <p:sp>
        <p:nvSpPr>
          <p:cNvPr id="60" name="Google Shape;663;p55">
            <a:extLst>
              <a:ext uri="{FF2B5EF4-FFF2-40B4-BE49-F238E27FC236}">
                <a16:creationId xmlns:a16="http://schemas.microsoft.com/office/drawing/2014/main" id="{3EC7A545-84CF-488C-9A2B-42F8E03B79C6}"/>
              </a:ext>
            </a:extLst>
          </p:cNvPr>
          <p:cNvSpPr txBox="1">
            <a:spLocks/>
          </p:cNvSpPr>
          <p:nvPr/>
        </p:nvSpPr>
        <p:spPr>
          <a:xfrm>
            <a:off x="2517900" y="3178767"/>
            <a:ext cx="1979613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 algn="r">
              <a:lnSpc>
                <a:spcPct val="100000"/>
              </a:lnSpc>
              <a:buFont typeface="Roboto"/>
              <a:buNone/>
            </a:pPr>
            <a:r>
              <a:rPr lang="en-US" sz="1600" b="1" dirty="0">
                <a:cs typeface="+mj-cs"/>
              </a:rPr>
              <a:t>3678</a:t>
            </a:r>
            <a:endParaRPr lang="ar-SA" sz="1600" b="1" dirty="0">
              <a:cs typeface="+mj-cs"/>
            </a:endParaRPr>
          </a:p>
        </p:txBody>
      </p:sp>
      <p:sp>
        <p:nvSpPr>
          <p:cNvPr id="61" name="Google Shape;664;p55">
            <a:extLst>
              <a:ext uri="{FF2B5EF4-FFF2-40B4-BE49-F238E27FC236}">
                <a16:creationId xmlns:a16="http://schemas.microsoft.com/office/drawing/2014/main" id="{DE3D09FB-ED35-41AC-83CE-AC5E65C4D729}"/>
              </a:ext>
            </a:extLst>
          </p:cNvPr>
          <p:cNvSpPr/>
          <p:nvPr/>
        </p:nvSpPr>
        <p:spPr>
          <a:xfrm>
            <a:off x="5666081" y="2770586"/>
            <a:ext cx="280400" cy="9850"/>
          </a:xfrm>
          <a:custGeom>
            <a:avLst/>
            <a:gdLst/>
            <a:ahLst/>
            <a:cxnLst/>
            <a:rect l="l" t="t" r="r" b="b"/>
            <a:pathLst>
              <a:path w="11216" h="394" extrusionOk="0">
                <a:moveTo>
                  <a:pt x="0" y="0"/>
                </a:moveTo>
                <a:lnTo>
                  <a:pt x="0" y="393"/>
                </a:lnTo>
                <a:lnTo>
                  <a:pt x="11216" y="393"/>
                </a:lnTo>
                <a:lnTo>
                  <a:pt x="1121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سهم: لأسفل 13">
            <a:extLst>
              <a:ext uri="{FF2B5EF4-FFF2-40B4-BE49-F238E27FC236}">
                <a16:creationId xmlns:a16="http://schemas.microsoft.com/office/drawing/2014/main" id="{B7966D4B-F2A6-41FD-9E06-EC60A997D6D9}"/>
              </a:ext>
            </a:extLst>
          </p:cNvPr>
          <p:cNvSpPr/>
          <p:nvPr/>
        </p:nvSpPr>
        <p:spPr>
          <a:xfrm>
            <a:off x="3867322" y="2052460"/>
            <a:ext cx="467212" cy="634074"/>
          </a:xfrm>
          <a:prstGeom prst="down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213" name="سهم: لأسفل 13">
            <a:extLst>
              <a:ext uri="{FF2B5EF4-FFF2-40B4-BE49-F238E27FC236}">
                <a16:creationId xmlns:a16="http://schemas.microsoft.com/office/drawing/2014/main" id="{2F16F77D-30BD-4A81-9BCF-8FAC12DC3BCC}"/>
              </a:ext>
            </a:extLst>
          </p:cNvPr>
          <p:cNvSpPr/>
          <p:nvPr/>
        </p:nvSpPr>
        <p:spPr>
          <a:xfrm>
            <a:off x="7358231" y="2271090"/>
            <a:ext cx="467212" cy="634074"/>
          </a:xfrm>
          <a:prstGeom prst="down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7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750"/>
                            </p:stCondLst>
                            <p:childTnLst>
                              <p:par>
                                <p:cTn id="1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0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250"/>
                            </p:stCondLst>
                            <p:childTnLst>
                              <p:par>
                                <p:cTn id="2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750"/>
                            </p:stCondLst>
                            <p:childTnLst>
                              <p:par>
                                <p:cTn id="26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400"/>
                            </p:stCondLst>
                            <p:childTnLst>
                              <p:par>
                                <p:cTn id="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900"/>
                            </p:stCondLst>
                            <p:childTnLst>
                              <p:par>
                                <p:cTn id="3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700"/>
                            </p:stCondLst>
                            <p:childTnLst>
                              <p:par>
                                <p:cTn id="3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200"/>
                            </p:stCondLst>
                            <p:childTnLst>
                              <p:par>
                                <p:cTn id="42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850"/>
                            </p:stCondLst>
                            <p:childTnLst>
                              <p:par>
                                <p:cTn id="4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6350"/>
                            </p:stCondLst>
                            <p:childTnLst>
                              <p:par>
                                <p:cTn id="5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51" grpId="0" animBg="1"/>
      <p:bldP spid="52" grpId="0"/>
      <p:bldP spid="57" grpId="0"/>
      <p:bldP spid="58" grpId="0"/>
      <p:bldP spid="59" grpId="0"/>
      <p:bldP spid="60" grpId="0"/>
      <p:bldP spid="6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عنوان 2">
            <a:extLst>
              <a:ext uri="{FF2B5EF4-FFF2-40B4-BE49-F238E27FC236}">
                <a16:creationId xmlns:a16="http://schemas.microsoft.com/office/drawing/2014/main" id="{56FB8E90-9438-4EC7-9582-62252EA3B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4680" y="154632"/>
            <a:ext cx="5768100" cy="5286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Fira Sans Extra Condensed Medium"/>
                <a:ea typeface="Fira Sans Extra Condensed Medium"/>
                <a:cs typeface="+mj-cs"/>
                <a:sym typeface="Fira Sans Extra Condensed Medium"/>
              </a:rPr>
              <a:t>Data preparation</a:t>
            </a:r>
            <a:br>
              <a:rPr lang="en-US" dirty="0">
                <a:solidFill>
                  <a:schemeClr val="bg1"/>
                </a:solidFill>
                <a:latin typeface="Fira Sans Extra Condensed Medium"/>
                <a:ea typeface="Fira Sans Extra Condensed Medium"/>
                <a:cs typeface="+mj-cs"/>
                <a:sym typeface="Fira Sans Extra Condensed Medium"/>
              </a:rPr>
            </a:br>
            <a:endParaRPr lang="ar-SA" dirty="0"/>
          </a:p>
        </p:txBody>
      </p:sp>
      <p:pic>
        <p:nvPicPr>
          <p:cNvPr id="6" name="صورة 5">
            <a:extLst>
              <a:ext uri="{FF2B5EF4-FFF2-40B4-BE49-F238E27FC236}">
                <a16:creationId xmlns:a16="http://schemas.microsoft.com/office/drawing/2014/main" id="{7D065934-F8A0-4EFE-8C8F-382F88639F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1434" y="459845"/>
            <a:ext cx="402371" cy="402371"/>
          </a:xfrm>
          <a:prstGeom prst="rect">
            <a:avLst/>
          </a:prstGeom>
        </p:spPr>
      </p:pic>
      <p:sp>
        <p:nvSpPr>
          <p:cNvPr id="7" name="مربع نص 6">
            <a:extLst>
              <a:ext uri="{FF2B5EF4-FFF2-40B4-BE49-F238E27FC236}">
                <a16:creationId xmlns:a16="http://schemas.microsoft.com/office/drawing/2014/main" id="{F35146A0-DA74-4E8A-A826-E590D598498F}"/>
              </a:ext>
            </a:extLst>
          </p:cNvPr>
          <p:cNvSpPr txBox="1"/>
          <p:nvPr/>
        </p:nvSpPr>
        <p:spPr>
          <a:xfrm>
            <a:off x="1392860" y="434231"/>
            <a:ext cx="4478557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chemeClr val="tx1"/>
                </a:solidFill>
                <a:latin typeface="Fira Sans Extra Condensed Medium"/>
                <a:ea typeface="Fira Sans Extra Condensed Medium"/>
                <a:cs typeface="+mj-cs"/>
                <a:sym typeface="Fira Sans Extra Condensed Medium"/>
              </a:rPr>
              <a:t>Data preparation</a:t>
            </a:r>
          </a:p>
        </p:txBody>
      </p:sp>
      <p:pic>
        <p:nvPicPr>
          <p:cNvPr id="8" name="صورة 7">
            <a:extLst>
              <a:ext uri="{FF2B5EF4-FFF2-40B4-BE49-F238E27FC236}">
                <a16:creationId xmlns:a16="http://schemas.microsoft.com/office/drawing/2014/main" id="{AB2FF21E-1385-45BC-B0F4-227E9C86A0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4954" y="2217448"/>
            <a:ext cx="1792379" cy="2030144"/>
          </a:xfrm>
          <a:prstGeom prst="rect">
            <a:avLst/>
          </a:prstGeom>
        </p:spPr>
      </p:pic>
      <p:pic>
        <p:nvPicPr>
          <p:cNvPr id="9" name="صورة 8">
            <a:extLst>
              <a:ext uri="{FF2B5EF4-FFF2-40B4-BE49-F238E27FC236}">
                <a16:creationId xmlns:a16="http://schemas.microsoft.com/office/drawing/2014/main" id="{B6484402-7191-48AB-829D-9D89E16089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6606" y="2206195"/>
            <a:ext cx="1792379" cy="2030144"/>
          </a:xfrm>
          <a:prstGeom prst="rect">
            <a:avLst/>
          </a:prstGeom>
        </p:spPr>
      </p:pic>
      <p:pic>
        <p:nvPicPr>
          <p:cNvPr id="11" name="صورة 10">
            <a:extLst>
              <a:ext uri="{FF2B5EF4-FFF2-40B4-BE49-F238E27FC236}">
                <a16:creationId xmlns:a16="http://schemas.microsoft.com/office/drawing/2014/main" id="{DE35EC33-AAD9-4425-931E-C05D2DA282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095" y="2217448"/>
            <a:ext cx="1920723" cy="2030144"/>
          </a:xfrm>
          <a:prstGeom prst="rect">
            <a:avLst/>
          </a:prstGeom>
        </p:spPr>
      </p:pic>
      <p:pic>
        <p:nvPicPr>
          <p:cNvPr id="12" name="صورة 11">
            <a:extLst>
              <a:ext uri="{FF2B5EF4-FFF2-40B4-BE49-F238E27FC236}">
                <a16:creationId xmlns:a16="http://schemas.microsoft.com/office/drawing/2014/main" id="{A53B7D03-5B3B-43B0-8148-19D7286EA4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8770" y="2217448"/>
            <a:ext cx="1792379" cy="2030144"/>
          </a:xfrm>
          <a:prstGeom prst="rect">
            <a:avLst/>
          </a:prstGeom>
        </p:spPr>
      </p:pic>
      <p:pic>
        <p:nvPicPr>
          <p:cNvPr id="14" name="رسم 13" descr="روبوت">
            <a:extLst>
              <a:ext uri="{FF2B5EF4-FFF2-40B4-BE49-F238E27FC236}">
                <a16:creationId xmlns:a16="http://schemas.microsoft.com/office/drawing/2014/main" id="{644E6E3B-1AD8-462D-B038-C6D2B1FE51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38561" y="1215734"/>
            <a:ext cx="914400" cy="914400"/>
          </a:xfrm>
          <a:prstGeom prst="rect">
            <a:avLst/>
          </a:prstGeom>
        </p:spPr>
      </p:pic>
      <p:sp>
        <p:nvSpPr>
          <p:cNvPr id="15" name="مربع نص 14">
            <a:extLst>
              <a:ext uri="{FF2B5EF4-FFF2-40B4-BE49-F238E27FC236}">
                <a16:creationId xmlns:a16="http://schemas.microsoft.com/office/drawing/2014/main" id="{6B749125-C7E8-4E05-BC3E-12C60CF9A1DA}"/>
              </a:ext>
            </a:extLst>
          </p:cNvPr>
          <p:cNvSpPr txBox="1"/>
          <p:nvPr/>
        </p:nvSpPr>
        <p:spPr>
          <a:xfrm>
            <a:off x="7086524" y="2638252"/>
            <a:ext cx="1709237" cy="73866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>
                <a:solidFill>
                  <a:schemeClr val="accent6"/>
                </a:solidFill>
                <a:latin typeface="Arial Rounded MT Bold" panose="020F0704030504030204" pitchFamily="34" charset="0"/>
              </a:rPr>
              <a:t>Update </a:t>
            </a:r>
            <a:r>
              <a:rPr lang="en-US" dirty="0" err="1">
                <a:solidFill>
                  <a:schemeClr val="accent6"/>
                </a:solidFill>
                <a:latin typeface="Arial Rounded MT Bold" panose="020F0704030504030204" pitchFamily="34" charset="0"/>
              </a:rPr>
              <a:t>unconsistent</a:t>
            </a:r>
            <a:r>
              <a:rPr lang="en-US" dirty="0">
                <a:solidFill>
                  <a:schemeClr val="accent6"/>
                </a:solidFill>
                <a:latin typeface="Arial Rounded MT Bold" panose="020F0704030504030204" pitchFamily="34" charset="0"/>
              </a:rPr>
              <a:t>   </a:t>
            </a:r>
          </a:p>
          <a:p>
            <a:pPr algn="ctr"/>
            <a:r>
              <a:rPr lang="en-US" dirty="0">
                <a:solidFill>
                  <a:schemeClr val="accent6"/>
                </a:solidFill>
                <a:latin typeface="Arial Rounded MT Bold" panose="020F0704030504030204" pitchFamily="34" charset="0"/>
              </a:rPr>
              <a:t>Data</a:t>
            </a:r>
            <a:endParaRPr lang="ar-SA" dirty="0">
              <a:solidFill>
                <a:schemeClr val="accent6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8" name="مربع نص 17">
            <a:extLst>
              <a:ext uri="{FF2B5EF4-FFF2-40B4-BE49-F238E27FC236}">
                <a16:creationId xmlns:a16="http://schemas.microsoft.com/office/drawing/2014/main" id="{43E301DA-37F7-4799-A906-2633D8FB975B}"/>
              </a:ext>
            </a:extLst>
          </p:cNvPr>
          <p:cNvSpPr txBox="1"/>
          <p:nvPr/>
        </p:nvSpPr>
        <p:spPr>
          <a:xfrm>
            <a:off x="4778200" y="2745974"/>
            <a:ext cx="1509189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>
                <a:solidFill>
                  <a:schemeClr val="accent6"/>
                </a:solidFill>
                <a:latin typeface="Arial Rounded MT Bold" panose="020F0704030504030204" pitchFamily="34" charset="0"/>
              </a:rPr>
              <a:t>Deal with null values</a:t>
            </a:r>
            <a:endParaRPr lang="ar-SA" dirty="0">
              <a:solidFill>
                <a:schemeClr val="accent6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21" name="مربع نص 20">
            <a:extLst>
              <a:ext uri="{FF2B5EF4-FFF2-40B4-BE49-F238E27FC236}">
                <a16:creationId xmlns:a16="http://schemas.microsoft.com/office/drawing/2014/main" id="{8F46EFCC-C9DE-49B2-BAE4-307EE8CD3D1C}"/>
              </a:ext>
            </a:extLst>
          </p:cNvPr>
          <p:cNvSpPr txBox="1"/>
          <p:nvPr/>
        </p:nvSpPr>
        <p:spPr>
          <a:xfrm>
            <a:off x="2692163" y="2812097"/>
            <a:ext cx="1565591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>
                <a:solidFill>
                  <a:schemeClr val="accent6"/>
                </a:solidFill>
                <a:latin typeface="Arial Rounded MT Bold" panose="020F0704030504030204" pitchFamily="34" charset="0"/>
              </a:rPr>
              <a:t>Convert column </a:t>
            </a:r>
          </a:p>
          <a:p>
            <a:pPr algn="ctr"/>
            <a:r>
              <a:rPr lang="en-US" dirty="0">
                <a:solidFill>
                  <a:schemeClr val="accent6"/>
                </a:solidFill>
                <a:latin typeface="Arial Rounded MT Bold" panose="020F0704030504030204" pitchFamily="34" charset="0"/>
              </a:rPr>
              <a:t>type</a:t>
            </a:r>
            <a:endParaRPr lang="ar-SA" dirty="0">
              <a:solidFill>
                <a:schemeClr val="accent6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25" name="مربع نص 23">
            <a:extLst>
              <a:ext uri="{FF2B5EF4-FFF2-40B4-BE49-F238E27FC236}">
                <a16:creationId xmlns:a16="http://schemas.microsoft.com/office/drawing/2014/main" id="{0D935A57-D133-486D-88B8-AEA9BED6FDBF}"/>
              </a:ext>
            </a:extLst>
          </p:cNvPr>
          <p:cNvSpPr txBox="1"/>
          <p:nvPr/>
        </p:nvSpPr>
        <p:spPr>
          <a:xfrm>
            <a:off x="2956858" y="3506761"/>
            <a:ext cx="1517491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endParaRPr lang="ar-SA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C39315C-7DDF-43CB-AA2C-4A0490AEB4AE}"/>
              </a:ext>
            </a:extLst>
          </p:cNvPr>
          <p:cNvSpPr txBox="1"/>
          <p:nvPr/>
        </p:nvSpPr>
        <p:spPr>
          <a:xfrm>
            <a:off x="558703" y="2747817"/>
            <a:ext cx="1517491" cy="73866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>
                <a:solidFill>
                  <a:schemeClr val="accent6"/>
                </a:solidFill>
                <a:latin typeface="Arial Rounded MT Bold" panose="020F0704030504030204" pitchFamily="34" charset="0"/>
              </a:rPr>
              <a:t>delete </a:t>
            </a:r>
            <a:r>
              <a:rPr lang="en-US" dirty="0" err="1">
                <a:solidFill>
                  <a:schemeClr val="accent6"/>
                </a:solidFill>
                <a:latin typeface="Arial Rounded MT Bold" panose="020F0704030504030204" pitchFamily="34" charset="0"/>
              </a:rPr>
              <a:t>unneccassery</a:t>
            </a:r>
            <a:r>
              <a:rPr lang="en-US" dirty="0">
                <a:solidFill>
                  <a:schemeClr val="accent6"/>
                </a:solidFill>
                <a:latin typeface="Arial Rounded MT Bold" panose="020F0704030504030204" pitchFamily="34" charset="0"/>
              </a:rPr>
              <a:t> Column</a:t>
            </a:r>
            <a:endParaRPr lang="ar-SA" dirty="0">
              <a:solidFill>
                <a:schemeClr val="accent6"/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23989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1"/>
          <p:cNvSpPr/>
          <p:nvPr/>
        </p:nvSpPr>
        <p:spPr>
          <a:xfrm>
            <a:off x="397950" y="-96925"/>
            <a:ext cx="8857500" cy="39264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41"/>
          <p:cNvSpPr/>
          <p:nvPr/>
        </p:nvSpPr>
        <p:spPr>
          <a:xfrm>
            <a:off x="5646450" y="1571950"/>
            <a:ext cx="3324300" cy="3181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97" name="Google Shape;297;p41"/>
          <p:cNvPicPr preferRelativeResize="0"/>
          <p:nvPr/>
        </p:nvPicPr>
        <p:blipFill>
          <a:blip r:embed="rId3"/>
          <a:srcRect l="13436" r="13436"/>
          <a:stretch/>
        </p:blipFill>
        <p:spPr>
          <a:xfrm>
            <a:off x="5419925" y="1253125"/>
            <a:ext cx="3324301" cy="33243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98" name="Google Shape;298;p41"/>
          <p:cNvCxnSpPr>
            <a:cxnSpLocks/>
          </p:cNvCxnSpPr>
          <p:nvPr/>
        </p:nvCxnSpPr>
        <p:spPr>
          <a:xfrm>
            <a:off x="1595458" y="2409250"/>
            <a:ext cx="2469284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Google Shape;687;p32">
            <a:extLst>
              <a:ext uri="{FF2B5EF4-FFF2-40B4-BE49-F238E27FC236}">
                <a16:creationId xmlns:a16="http://schemas.microsoft.com/office/drawing/2014/main" id="{EDDABB3E-5E2E-4423-A911-9F06551021D9}"/>
              </a:ext>
            </a:extLst>
          </p:cNvPr>
          <p:cNvSpPr txBox="1">
            <a:spLocks/>
          </p:cNvSpPr>
          <p:nvPr/>
        </p:nvSpPr>
        <p:spPr>
          <a:xfrm>
            <a:off x="791172" y="1525870"/>
            <a:ext cx="3852126" cy="8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Montserrat Black"/>
              <a:buNone/>
              <a:defRPr sz="3500" b="0" i="0" u="none" strike="noStrike" cap="none">
                <a:solidFill>
                  <a:schemeClr val="accen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 Black"/>
              <a:buNone/>
              <a:defRPr sz="3500" b="0" i="0" u="none" strike="noStrike" cap="none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 Black"/>
              <a:buNone/>
              <a:defRPr sz="3500" b="0" i="0" u="none" strike="noStrike" cap="none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 Black"/>
              <a:buNone/>
              <a:defRPr sz="3500" b="0" i="0" u="none" strike="noStrike" cap="none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 Black"/>
              <a:buNone/>
              <a:defRPr sz="3500" b="0" i="0" u="none" strike="noStrike" cap="none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 Black"/>
              <a:buNone/>
              <a:defRPr sz="3500" b="0" i="0" u="none" strike="noStrike" cap="none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 Black"/>
              <a:buNone/>
              <a:defRPr sz="3500" b="0" i="0" u="none" strike="noStrike" cap="none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 Black"/>
              <a:buNone/>
              <a:defRPr sz="3500" b="0" i="0" u="none" strike="noStrike" cap="none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 Black"/>
              <a:buNone/>
              <a:defRPr sz="3500" b="0" i="0" u="none" strike="noStrike" cap="none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algn="ctr"/>
            <a:r>
              <a:rPr lang="en-US" sz="4400" b="1" dirty="0">
                <a:solidFill>
                  <a:schemeClr val="tx1"/>
                </a:solidFill>
                <a:latin typeface="VIP Hakm Regular" panose="02000500000000000000" pitchFamily="2" charset="-78"/>
                <a:ea typeface="GE Thameen" panose="020A0503020102020204" pitchFamily="18" charset="-78"/>
                <a:cs typeface="VIP Hakm Regular" panose="02000500000000000000" pitchFamily="2" charset="-78"/>
              </a:rPr>
              <a:t>Findings</a:t>
            </a:r>
            <a:endParaRPr lang="ar-SA" sz="4400" b="1" dirty="0">
              <a:solidFill>
                <a:schemeClr val="tx1"/>
              </a:solidFill>
              <a:latin typeface="VIP Hakm Regular" panose="02000500000000000000" pitchFamily="2" charset="-78"/>
              <a:ea typeface="GE Thameen" panose="020A0503020102020204" pitchFamily="18" charset="-78"/>
              <a:cs typeface="VIP Hakm Regular" panose="02000500000000000000" pitchFamily="2" charset="-78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مجموعة 55">
            <a:extLst>
              <a:ext uri="{FF2B5EF4-FFF2-40B4-BE49-F238E27FC236}">
                <a16:creationId xmlns:a16="http://schemas.microsoft.com/office/drawing/2014/main" id="{C434864E-54E2-4B90-A85D-E763050043E2}"/>
              </a:ext>
            </a:extLst>
          </p:cNvPr>
          <p:cNvGrpSpPr/>
          <p:nvPr/>
        </p:nvGrpSpPr>
        <p:grpSpPr>
          <a:xfrm>
            <a:off x="1901851" y="2053973"/>
            <a:ext cx="795002" cy="784703"/>
            <a:chOff x="268431" y="1186644"/>
            <a:chExt cx="795002" cy="784703"/>
          </a:xfrm>
        </p:grpSpPr>
        <p:sp>
          <p:nvSpPr>
            <p:cNvPr id="12" name="Google Shape;1677;p43">
              <a:extLst>
                <a:ext uri="{FF2B5EF4-FFF2-40B4-BE49-F238E27FC236}">
                  <a16:creationId xmlns:a16="http://schemas.microsoft.com/office/drawing/2014/main" id="{875D18A4-95D3-43FA-9773-5953729082A2}"/>
                </a:ext>
              </a:extLst>
            </p:cNvPr>
            <p:cNvSpPr/>
            <p:nvPr/>
          </p:nvSpPr>
          <p:spPr>
            <a:xfrm>
              <a:off x="268431" y="1186644"/>
              <a:ext cx="795002" cy="784703"/>
            </a:xfrm>
            <a:custGeom>
              <a:avLst/>
              <a:gdLst/>
              <a:ahLst/>
              <a:cxnLst/>
              <a:rect l="l" t="t" r="r" b="b"/>
              <a:pathLst>
                <a:path w="19110" h="18456" extrusionOk="0">
                  <a:moveTo>
                    <a:pt x="8442" y="590"/>
                  </a:moveTo>
                  <a:lnTo>
                    <a:pt x="8573" y="786"/>
                  </a:lnTo>
                  <a:lnTo>
                    <a:pt x="8769" y="786"/>
                  </a:lnTo>
                  <a:lnTo>
                    <a:pt x="9489" y="655"/>
                  </a:lnTo>
                  <a:lnTo>
                    <a:pt x="10929" y="655"/>
                  </a:lnTo>
                  <a:lnTo>
                    <a:pt x="11584" y="786"/>
                  </a:lnTo>
                  <a:lnTo>
                    <a:pt x="12303" y="917"/>
                  </a:lnTo>
                  <a:lnTo>
                    <a:pt x="12958" y="1113"/>
                  </a:lnTo>
                  <a:lnTo>
                    <a:pt x="13612" y="1310"/>
                  </a:lnTo>
                  <a:lnTo>
                    <a:pt x="14201" y="1637"/>
                  </a:lnTo>
                  <a:lnTo>
                    <a:pt x="14856" y="1964"/>
                  </a:lnTo>
                  <a:lnTo>
                    <a:pt x="15379" y="2422"/>
                  </a:lnTo>
                  <a:lnTo>
                    <a:pt x="15903" y="2815"/>
                  </a:lnTo>
                  <a:lnTo>
                    <a:pt x="16426" y="3339"/>
                  </a:lnTo>
                  <a:lnTo>
                    <a:pt x="16884" y="3862"/>
                  </a:lnTo>
                  <a:lnTo>
                    <a:pt x="17277" y="4451"/>
                  </a:lnTo>
                  <a:lnTo>
                    <a:pt x="17604" y="5105"/>
                  </a:lnTo>
                  <a:lnTo>
                    <a:pt x="17932" y="5760"/>
                  </a:lnTo>
                  <a:lnTo>
                    <a:pt x="18128" y="6414"/>
                  </a:lnTo>
                  <a:lnTo>
                    <a:pt x="18324" y="7069"/>
                  </a:lnTo>
                  <a:lnTo>
                    <a:pt x="18455" y="7789"/>
                  </a:lnTo>
                  <a:lnTo>
                    <a:pt x="18521" y="8443"/>
                  </a:lnTo>
                  <a:lnTo>
                    <a:pt x="18521" y="9163"/>
                  </a:lnTo>
                  <a:lnTo>
                    <a:pt x="18455" y="9817"/>
                  </a:lnTo>
                  <a:lnTo>
                    <a:pt x="18324" y="10537"/>
                  </a:lnTo>
                  <a:lnTo>
                    <a:pt x="18193" y="11192"/>
                  </a:lnTo>
                  <a:lnTo>
                    <a:pt x="17997" y="11846"/>
                  </a:lnTo>
                  <a:lnTo>
                    <a:pt x="17735" y="12435"/>
                  </a:lnTo>
                  <a:lnTo>
                    <a:pt x="17473" y="13090"/>
                  </a:lnTo>
                  <a:lnTo>
                    <a:pt x="17081" y="13679"/>
                  </a:lnTo>
                  <a:lnTo>
                    <a:pt x="16688" y="14268"/>
                  </a:lnTo>
                  <a:lnTo>
                    <a:pt x="16295" y="14791"/>
                  </a:lnTo>
                  <a:lnTo>
                    <a:pt x="15772" y="15249"/>
                  </a:lnTo>
                  <a:lnTo>
                    <a:pt x="15248" y="15707"/>
                  </a:lnTo>
                  <a:lnTo>
                    <a:pt x="14659" y="16165"/>
                  </a:lnTo>
                  <a:lnTo>
                    <a:pt x="14005" y="16558"/>
                  </a:lnTo>
                  <a:lnTo>
                    <a:pt x="13351" y="16951"/>
                  </a:lnTo>
                  <a:lnTo>
                    <a:pt x="12696" y="17213"/>
                  </a:lnTo>
                  <a:lnTo>
                    <a:pt x="11976" y="17474"/>
                  </a:lnTo>
                  <a:lnTo>
                    <a:pt x="11256" y="17605"/>
                  </a:lnTo>
                  <a:lnTo>
                    <a:pt x="10536" y="17736"/>
                  </a:lnTo>
                  <a:lnTo>
                    <a:pt x="9817" y="17802"/>
                  </a:lnTo>
                  <a:lnTo>
                    <a:pt x="9031" y="17867"/>
                  </a:lnTo>
                  <a:lnTo>
                    <a:pt x="8311" y="17802"/>
                  </a:lnTo>
                  <a:lnTo>
                    <a:pt x="7591" y="17671"/>
                  </a:lnTo>
                  <a:lnTo>
                    <a:pt x="6872" y="17474"/>
                  </a:lnTo>
                  <a:lnTo>
                    <a:pt x="6152" y="17278"/>
                  </a:lnTo>
                  <a:lnTo>
                    <a:pt x="5497" y="16951"/>
                  </a:lnTo>
                  <a:lnTo>
                    <a:pt x="4843" y="16624"/>
                  </a:lnTo>
                  <a:lnTo>
                    <a:pt x="4188" y="16165"/>
                  </a:lnTo>
                  <a:lnTo>
                    <a:pt x="3730" y="15773"/>
                  </a:lnTo>
                  <a:lnTo>
                    <a:pt x="3272" y="15315"/>
                  </a:lnTo>
                  <a:lnTo>
                    <a:pt x="2814" y="14857"/>
                  </a:lnTo>
                  <a:lnTo>
                    <a:pt x="2421" y="14333"/>
                  </a:lnTo>
                  <a:lnTo>
                    <a:pt x="2029" y="13809"/>
                  </a:lnTo>
                  <a:lnTo>
                    <a:pt x="1702" y="13220"/>
                  </a:lnTo>
                  <a:lnTo>
                    <a:pt x="1440" y="12697"/>
                  </a:lnTo>
                  <a:lnTo>
                    <a:pt x="1178" y="12042"/>
                  </a:lnTo>
                  <a:lnTo>
                    <a:pt x="982" y="11454"/>
                  </a:lnTo>
                  <a:lnTo>
                    <a:pt x="785" y="10799"/>
                  </a:lnTo>
                  <a:lnTo>
                    <a:pt x="720" y="10210"/>
                  </a:lnTo>
                  <a:lnTo>
                    <a:pt x="655" y="9556"/>
                  </a:lnTo>
                  <a:lnTo>
                    <a:pt x="655" y="8901"/>
                  </a:lnTo>
                  <a:lnTo>
                    <a:pt x="655" y="8247"/>
                  </a:lnTo>
                  <a:lnTo>
                    <a:pt x="785" y="7592"/>
                  </a:lnTo>
                  <a:lnTo>
                    <a:pt x="916" y="7003"/>
                  </a:lnTo>
                  <a:lnTo>
                    <a:pt x="1113" y="6283"/>
                  </a:lnTo>
                  <a:lnTo>
                    <a:pt x="1374" y="5694"/>
                  </a:lnTo>
                  <a:lnTo>
                    <a:pt x="1702" y="5105"/>
                  </a:lnTo>
                  <a:lnTo>
                    <a:pt x="2029" y="4582"/>
                  </a:lnTo>
                  <a:lnTo>
                    <a:pt x="2421" y="4058"/>
                  </a:lnTo>
                  <a:lnTo>
                    <a:pt x="2814" y="3600"/>
                  </a:lnTo>
                  <a:lnTo>
                    <a:pt x="3272" y="3142"/>
                  </a:lnTo>
                  <a:lnTo>
                    <a:pt x="3796" y="2750"/>
                  </a:lnTo>
                  <a:lnTo>
                    <a:pt x="4254" y="2357"/>
                  </a:lnTo>
                  <a:lnTo>
                    <a:pt x="4843" y="2030"/>
                  </a:lnTo>
                  <a:lnTo>
                    <a:pt x="5955" y="1441"/>
                  </a:lnTo>
                  <a:lnTo>
                    <a:pt x="7133" y="983"/>
                  </a:lnTo>
                  <a:lnTo>
                    <a:pt x="8442" y="590"/>
                  </a:lnTo>
                  <a:close/>
                  <a:moveTo>
                    <a:pt x="10536" y="1"/>
                  </a:moveTo>
                  <a:lnTo>
                    <a:pt x="9751" y="66"/>
                  </a:lnTo>
                  <a:lnTo>
                    <a:pt x="8900" y="132"/>
                  </a:lnTo>
                  <a:lnTo>
                    <a:pt x="8246" y="132"/>
                  </a:lnTo>
                  <a:lnTo>
                    <a:pt x="7591" y="197"/>
                  </a:lnTo>
                  <a:lnTo>
                    <a:pt x="6937" y="328"/>
                  </a:lnTo>
                  <a:lnTo>
                    <a:pt x="6348" y="524"/>
                  </a:lnTo>
                  <a:lnTo>
                    <a:pt x="5694" y="721"/>
                  </a:lnTo>
                  <a:lnTo>
                    <a:pt x="5105" y="1048"/>
                  </a:lnTo>
                  <a:lnTo>
                    <a:pt x="4516" y="1375"/>
                  </a:lnTo>
                  <a:lnTo>
                    <a:pt x="3927" y="1768"/>
                  </a:lnTo>
                  <a:lnTo>
                    <a:pt x="3403" y="2161"/>
                  </a:lnTo>
                  <a:lnTo>
                    <a:pt x="2880" y="2619"/>
                  </a:lnTo>
                  <a:lnTo>
                    <a:pt x="2421" y="3142"/>
                  </a:lnTo>
                  <a:lnTo>
                    <a:pt x="1963" y="3600"/>
                  </a:lnTo>
                  <a:lnTo>
                    <a:pt x="1571" y="4189"/>
                  </a:lnTo>
                  <a:lnTo>
                    <a:pt x="1243" y="4713"/>
                  </a:lnTo>
                  <a:lnTo>
                    <a:pt x="916" y="5302"/>
                  </a:lnTo>
                  <a:lnTo>
                    <a:pt x="655" y="5891"/>
                  </a:lnTo>
                  <a:lnTo>
                    <a:pt x="393" y="6545"/>
                  </a:lnTo>
                  <a:lnTo>
                    <a:pt x="196" y="7265"/>
                  </a:lnTo>
                  <a:lnTo>
                    <a:pt x="66" y="7920"/>
                  </a:lnTo>
                  <a:lnTo>
                    <a:pt x="0" y="8639"/>
                  </a:lnTo>
                  <a:lnTo>
                    <a:pt x="0" y="9359"/>
                  </a:lnTo>
                  <a:lnTo>
                    <a:pt x="66" y="10014"/>
                  </a:lnTo>
                  <a:lnTo>
                    <a:pt x="196" y="10734"/>
                  </a:lnTo>
                  <a:lnTo>
                    <a:pt x="327" y="11454"/>
                  </a:lnTo>
                  <a:lnTo>
                    <a:pt x="524" y="12108"/>
                  </a:lnTo>
                  <a:lnTo>
                    <a:pt x="785" y="12762"/>
                  </a:lnTo>
                  <a:lnTo>
                    <a:pt x="1113" y="13417"/>
                  </a:lnTo>
                  <a:lnTo>
                    <a:pt x="1440" y="14006"/>
                  </a:lnTo>
                  <a:lnTo>
                    <a:pt x="1832" y="14595"/>
                  </a:lnTo>
                  <a:lnTo>
                    <a:pt x="2225" y="15184"/>
                  </a:lnTo>
                  <a:lnTo>
                    <a:pt x="2749" y="15707"/>
                  </a:lnTo>
                  <a:lnTo>
                    <a:pt x="3272" y="16165"/>
                  </a:lnTo>
                  <a:lnTo>
                    <a:pt x="3861" y="16689"/>
                  </a:lnTo>
                  <a:lnTo>
                    <a:pt x="4516" y="17147"/>
                  </a:lnTo>
                  <a:lnTo>
                    <a:pt x="5170" y="17474"/>
                  </a:lnTo>
                  <a:lnTo>
                    <a:pt x="5890" y="17802"/>
                  </a:lnTo>
                  <a:lnTo>
                    <a:pt x="6610" y="18063"/>
                  </a:lnTo>
                  <a:lnTo>
                    <a:pt x="7330" y="18260"/>
                  </a:lnTo>
                  <a:lnTo>
                    <a:pt x="8050" y="18391"/>
                  </a:lnTo>
                  <a:lnTo>
                    <a:pt x="8835" y="18456"/>
                  </a:lnTo>
                  <a:lnTo>
                    <a:pt x="9555" y="18456"/>
                  </a:lnTo>
                  <a:lnTo>
                    <a:pt x="10340" y="18391"/>
                  </a:lnTo>
                  <a:lnTo>
                    <a:pt x="11125" y="18325"/>
                  </a:lnTo>
                  <a:lnTo>
                    <a:pt x="11845" y="18129"/>
                  </a:lnTo>
                  <a:lnTo>
                    <a:pt x="12565" y="17932"/>
                  </a:lnTo>
                  <a:lnTo>
                    <a:pt x="13285" y="17605"/>
                  </a:lnTo>
                  <a:lnTo>
                    <a:pt x="14005" y="17278"/>
                  </a:lnTo>
                  <a:lnTo>
                    <a:pt x="14659" y="16885"/>
                  </a:lnTo>
                  <a:lnTo>
                    <a:pt x="15314" y="16493"/>
                  </a:lnTo>
                  <a:lnTo>
                    <a:pt x="15903" y="15969"/>
                  </a:lnTo>
                  <a:lnTo>
                    <a:pt x="16426" y="15511"/>
                  </a:lnTo>
                  <a:lnTo>
                    <a:pt x="16950" y="14922"/>
                  </a:lnTo>
                  <a:lnTo>
                    <a:pt x="17408" y="14333"/>
                  </a:lnTo>
                  <a:lnTo>
                    <a:pt x="17801" y="13744"/>
                  </a:lnTo>
                  <a:lnTo>
                    <a:pt x="18128" y="13090"/>
                  </a:lnTo>
                  <a:lnTo>
                    <a:pt x="18455" y="12370"/>
                  </a:lnTo>
                  <a:lnTo>
                    <a:pt x="18717" y="11715"/>
                  </a:lnTo>
                  <a:lnTo>
                    <a:pt x="18913" y="10995"/>
                  </a:lnTo>
                  <a:lnTo>
                    <a:pt x="19044" y="10276"/>
                  </a:lnTo>
                  <a:lnTo>
                    <a:pt x="19110" y="9490"/>
                  </a:lnTo>
                  <a:lnTo>
                    <a:pt x="19110" y="8770"/>
                  </a:lnTo>
                  <a:lnTo>
                    <a:pt x="19110" y="8050"/>
                  </a:lnTo>
                  <a:lnTo>
                    <a:pt x="18979" y="7265"/>
                  </a:lnTo>
                  <a:lnTo>
                    <a:pt x="18848" y="6545"/>
                  </a:lnTo>
                  <a:lnTo>
                    <a:pt x="18586" y="5694"/>
                  </a:lnTo>
                  <a:lnTo>
                    <a:pt x="18259" y="4975"/>
                  </a:lnTo>
                  <a:lnTo>
                    <a:pt x="17866" y="4255"/>
                  </a:lnTo>
                  <a:lnTo>
                    <a:pt x="17408" y="3600"/>
                  </a:lnTo>
                  <a:lnTo>
                    <a:pt x="16884" y="2946"/>
                  </a:lnTo>
                  <a:lnTo>
                    <a:pt x="16361" y="2422"/>
                  </a:lnTo>
                  <a:lnTo>
                    <a:pt x="15706" y="1899"/>
                  </a:lnTo>
                  <a:lnTo>
                    <a:pt x="15052" y="1441"/>
                  </a:lnTo>
                  <a:lnTo>
                    <a:pt x="14398" y="1048"/>
                  </a:lnTo>
                  <a:lnTo>
                    <a:pt x="13678" y="721"/>
                  </a:lnTo>
                  <a:lnTo>
                    <a:pt x="12958" y="459"/>
                  </a:lnTo>
                  <a:lnTo>
                    <a:pt x="12173" y="197"/>
                  </a:lnTo>
                  <a:lnTo>
                    <a:pt x="11387" y="66"/>
                  </a:lnTo>
                  <a:lnTo>
                    <a:pt x="10536" y="1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3" name="Google Shape;1698;p43">
              <a:extLst>
                <a:ext uri="{FF2B5EF4-FFF2-40B4-BE49-F238E27FC236}">
                  <a16:creationId xmlns:a16="http://schemas.microsoft.com/office/drawing/2014/main" id="{15F70F78-EBEA-4495-B1E0-447360E4EF29}"/>
                </a:ext>
              </a:extLst>
            </p:cNvPr>
            <p:cNvSpPr/>
            <p:nvPr/>
          </p:nvSpPr>
          <p:spPr>
            <a:xfrm>
              <a:off x="288928" y="1415007"/>
              <a:ext cx="586192" cy="26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b="1" dirty="0"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01</a:t>
              </a:r>
              <a:endParaRPr sz="1600" b="1" dirty="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sp>
        <p:nvSpPr>
          <p:cNvPr id="14" name="Google Shape;1678;p43">
            <a:extLst>
              <a:ext uri="{FF2B5EF4-FFF2-40B4-BE49-F238E27FC236}">
                <a16:creationId xmlns:a16="http://schemas.microsoft.com/office/drawing/2014/main" id="{A4D0AA0B-7F61-4B43-8A83-EB833D40FF68}"/>
              </a:ext>
            </a:extLst>
          </p:cNvPr>
          <p:cNvSpPr>
            <a:spLocks noGrp="1"/>
          </p:cNvSpPr>
          <p:nvPr>
            <p:ph type="title" idx="3"/>
          </p:nvPr>
        </p:nvSpPr>
        <p:spPr>
          <a:xfrm>
            <a:off x="1361962" y="449504"/>
            <a:ext cx="2669781" cy="1354586"/>
          </a:xfrm>
          <a:custGeom>
            <a:avLst/>
            <a:gdLst/>
            <a:ahLst/>
            <a:cxnLst/>
            <a:rect l="l" t="t" r="r" b="b"/>
            <a:pathLst>
              <a:path w="37696" h="24412" extrusionOk="0">
                <a:moveTo>
                  <a:pt x="8639" y="590"/>
                </a:moveTo>
                <a:lnTo>
                  <a:pt x="13155" y="786"/>
                </a:lnTo>
                <a:lnTo>
                  <a:pt x="17736" y="983"/>
                </a:lnTo>
                <a:lnTo>
                  <a:pt x="22513" y="1113"/>
                </a:lnTo>
                <a:lnTo>
                  <a:pt x="27290" y="1048"/>
                </a:lnTo>
                <a:lnTo>
                  <a:pt x="31937" y="983"/>
                </a:lnTo>
                <a:lnTo>
                  <a:pt x="32657" y="917"/>
                </a:lnTo>
                <a:lnTo>
                  <a:pt x="33377" y="983"/>
                </a:lnTo>
                <a:lnTo>
                  <a:pt x="34031" y="1048"/>
                </a:lnTo>
                <a:lnTo>
                  <a:pt x="34685" y="1179"/>
                </a:lnTo>
                <a:lnTo>
                  <a:pt x="35209" y="1441"/>
                </a:lnTo>
                <a:lnTo>
                  <a:pt x="35536" y="1571"/>
                </a:lnTo>
                <a:lnTo>
                  <a:pt x="35732" y="1768"/>
                </a:lnTo>
                <a:lnTo>
                  <a:pt x="35994" y="2030"/>
                </a:lnTo>
                <a:lnTo>
                  <a:pt x="36191" y="2291"/>
                </a:lnTo>
                <a:lnTo>
                  <a:pt x="36321" y="2619"/>
                </a:lnTo>
                <a:lnTo>
                  <a:pt x="36518" y="3011"/>
                </a:lnTo>
                <a:lnTo>
                  <a:pt x="36714" y="3927"/>
                </a:lnTo>
                <a:lnTo>
                  <a:pt x="36845" y="4844"/>
                </a:lnTo>
                <a:lnTo>
                  <a:pt x="36910" y="6742"/>
                </a:lnTo>
                <a:lnTo>
                  <a:pt x="37041" y="11192"/>
                </a:lnTo>
                <a:lnTo>
                  <a:pt x="37041" y="12370"/>
                </a:lnTo>
                <a:lnTo>
                  <a:pt x="37041" y="12959"/>
                </a:lnTo>
                <a:lnTo>
                  <a:pt x="36976" y="13548"/>
                </a:lnTo>
                <a:lnTo>
                  <a:pt x="36910" y="14137"/>
                </a:lnTo>
                <a:lnTo>
                  <a:pt x="36714" y="14660"/>
                </a:lnTo>
                <a:lnTo>
                  <a:pt x="36452" y="15184"/>
                </a:lnTo>
                <a:lnTo>
                  <a:pt x="36125" y="15707"/>
                </a:lnTo>
                <a:lnTo>
                  <a:pt x="35732" y="16035"/>
                </a:lnTo>
                <a:lnTo>
                  <a:pt x="35209" y="16362"/>
                </a:lnTo>
                <a:lnTo>
                  <a:pt x="34685" y="16558"/>
                </a:lnTo>
                <a:lnTo>
                  <a:pt x="34162" y="16754"/>
                </a:lnTo>
                <a:lnTo>
                  <a:pt x="33638" y="16885"/>
                </a:lnTo>
                <a:lnTo>
                  <a:pt x="33049" y="16951"/>
                </a:lnTo>
                <a:lnTo>
                  <a:pt x="26570" y="16951"/>
                </a:lnTo>
                <a:lnTo>
                  <a:pt x="21204" y="16885"/>
                </a:lnTo>
                <a:lnTo>
                  <a:pt x="15903" y="16754"/>
                </a:lnTo>
                <a:lnTo>
                  <a:pt x="10537" y="16623"/>
                </a:lnTo>
                <a:lnTo>
                  <a:pt x="10406" y="16689"/>
                </a:lnTo>
                <a:lnTo>
                  <a:pt x="10275" y="16558"/>
                </a:lnTo>
                <a:lnTo>
                  <a:pt x="10079" y="16558"/>
                </a:lnTo>
                <a:lnTo>
                  <a:pt x="9948" y="16623"/>
                </a:lnTo>
                <a:lnTo>
                  <a:pt x="9817" y="16754"/>
                </a:lnTo>
                <a:lnTo>
                  <a:pt x="9686" y="17605"/>
                </a:lnTo>
                <a:lnTo>
                  <a:pt x="9621" y="18456"/>
                </a:lnTo>
                <a:lnTo>
                  <a:pt x="9621" y="19372"/>
                </a:lnTo>
                <a:lnTo>
                  <a:pt x="9686" y="20223"/>
                </a:lnTo>
                <a:lnTo>
                  <a:pt x="9882" y="21074"/>
                </a:lnTo>
                <a:lnTo>
                  <a:pt x="10079" y="21859"/>
                </a:lnTo>
                <a:lnTo>
                  <a:pt x="10537" y="23561"/>
                </a:lnTo>
                <a:lnTo>
                  <a:pt x="9686" y="23102"/>
                </a:lnTo>
                <a:lnTo>
                  <a:pt x="8835" y="22448"/>
                </a:lnTo>
                <a:lnTo>
                  <a:pt x="8181" y="21794"/>
                </a:lnTo>
                <a:lnTo>
                  <a:pt x="7592" y="21008"/>
                </a:lnTo>
                <a:lnTo>
                  <a:pt x="7068" y="20157"/>
                </a:lnTo>
                <a:lnTo>
                  <a:pt x="6676" y="19241"/>
                </a:lnTo>
                <a:lnTo>
                  <a:pt x="6414" y="18260"/>
                </a:lnTo>
                <a:lnTo>
                  <a:pt x="6348" y="17212"/>
                </a:lnTo>
                <a:lnTo>
                  <a:pt x="6283" y="17082"/>
                </a:lnTo>
                <a:lnTo>
                  <a:pt x="6152" y="17016"/>
                </a:lnTo>
                <a:lnTo>
                  <a:pt x="6021" y="17016"/>
                </a:lnTo>
                <a:lnTo>
                  <a:pt x="5890" y="17147"/>
                </a:lnTo>
                <a:lnTo>
                  <a:pt x="5170" y="17016"/>
                </a:lnTo>
                <a:lnTo>
                  <a:pt x="4451" y="16951"/>
                </a:lnTo>
                <a:lnTo>
                  <a:pt x="3731" y="17016"/>
                </a:lnTo>
                <a:lnTo>
                  <a:pt x="3011" y="16951"/>
                </a:lnTo>
                <a:lnTo>
                  <a:pt x="2618" y="16885"/>
                </a:lnTo>
                <a:lnTo>
                  <a:pt x="2291" y="16820"/>
                </a:lnTo>
                <a:lnTo>
                  <a:pt x="1964" y="16623"/>
                </a:lnTo>
                <a:lnTo>
                  <a:pt x="1702" y="16427"/>
                </a:lnTo>
                <a:lnTo>
                  <a:pt x="1506" y="16231"/>
                </a:lnTo>
                <a:lnTo>
                  <a:pt x="1309" y="15969"/>
                </a:lnTo>
                <a:lnTo>
                  <a:pt x="1048" y="15380"/>
                </a:lnTo>
                <a:lnTo>
                  <a:pt x="851" y="14660"/>
                </a:lnTo>
                <a:lnTo>
                  <a:pt x="786" y="14006"/>
                </a:lnTo>
                <a:lnTo>
                  <a:pt x="655" y="12631"/>
                </a:lnTo>
                <a:lnTo>
                  <a:pt x="524" y="10341"/>
                </a:lnTo>
                <a:lnTo>
                  <a:pt x="459" y="9097"/>
                </a:lnTo>
                <a:lnTo>
                  <a:pt x="459" y="7920"/>
                </a:lnTo>
                <a:lnTo>
                  <a:pt x="524" y="6676"/>
                </a:lnTo>
                <a:lnTo>
                  <a:pt x="720" y="5498"/>
                </a:lnTo>
                <a:lnTo>
                  <a:pt x="982" y="4386"/>
                </a:lnTo>
                <a:lnTo>
                  <a:pt x="1178" y="3862"/>
                </a:lnTo>
                <a:lnTo>
                  <a:pt x="1440" y="3338"/>
                </a:lnTo>
                <a:lnTo>
                  <a:pt x="1702" y="2880"/>
                </a:lnTo>
                <a:lnTo>
                  <a:pt x="2029" y="2488"/>
                </a:lnTo>
                <a:lnTo>
                  <a:pt x="2356" y="2095"/>
                </a:lnTo>
                <a:lnTo>
                  <a:pt x="2749" y="1768"/>
                </a:lnTo>
                <a:lnTo>
                  <a:pt x="3142" y="1506"/>
                </a:lnTo>
                <a:lnTo>
                  <a:pt x="3600" y="1310"/>
                </a:lnTo>
                <a:lnTo>
                  <a:pt x="4058" y="1113"/>
                </a:lnTo>
                <a:lnTo>
                  <a:pt x="4581" y="917"/>
                </a:lnTo>
                <a:lnTo>
                  <a:pt x="5563" y="721"/>
                </a:lnTo>
                <a:lnTo>
                  <a:pt x="6545" y="590"/>
                </a:lnTo>
                <a:close/>
                <a:moveTo>
                  <a:pt x="7461" y="1"/>
                </a:moveTo>
                <a:lnTo>
                  <a:pt x="6545" y="66"/>
                </a:lnTo>
                <a:lnTo>
                  <a:pt x="5629" y="132"/>
                </a:lnTo>
                <a:lnTo>
                  <a:pt x="4712" y="328"/>
                </a:lnTo>
                <a:lnTo>
                  <a:pt x="3796" y="590"/>
                </a:lnTo>
                <a:lnTo>
                  <a:pt x="3011" y="983"/>
                </a:lnTo>
                <a:lnTo>
                  <a:pt x="2226" y="1441"/>
                </a:lnTo>
                <a:lnTo>
                  <a:pt x="1898" y="1768"/>
                </a:lnTo>
                <a:lnTo>
                  <a:pt x="1571" y="2095"/>
                </a:lnTo>
                <a:lnTo>
                  <a:pt x="1309" y="2488"/>
                </a:lnTo>
                <a:lnTo>
                  <a:pt x="1048" y="2880"/>
                </a:lnTo>
                <a:lnTo>
                  <a:pt x="786" y="3404"/>
                </a:lnTo>
                <a:lnTo>
                  <a:pt x="524" y="3927"/>
                </a:lnTo>
                <a:lnTo>
                  <a:pt x="393" y="4516"/>
                </a:lnTo>
                <a:lnTo>
                  <a:pt x="262" y="5105"/>
                </a:lnTo>
                <a:lnTo>
                  <a:pt x="131" y="6283"/>
                </a:lnTo>
                <a:lnTo>
                  <a:pt x="66" y="7461"/>
                </a:lnTo>
                <a:lnTo>
                  <a:pt x="0" y="9097"/>
                </a:lnTo>
                <a:lnTo>
                  <a:pt x="0" y="10734"/>
                </a:lnTo>
                <a:lnTo>
                  <a:pt x="66" y="12370"/>
                </a:lnTo>
                <a:lnTo>
                  <a:pt x="197" y="14006"/>
                </a:lnTo>
                <a:lnTo>
                  <a:pt x="328" y="14857"/>
                </a:lnTo>
                <a:lnTo>
                  <a:pt x="524" y="15707"/>
                </a:lnTo>
                <a:lnTo>
                  <a:pt x="720" y="16100"/>
                </a:lnTo>
                <a:lnTo>
                  <a:pt x="917" y="16427"/>
                </a:lnTo>
                <a:lnTo>
                  <a:pt x="1178" y="16754"/>
                </a:lnTo>
                <a:lnTo>
                  <a:pt x="1506" y="17082"/>
                </a:lnTo>
                <a:lnTo>
                  <a:pt x="2029" y="17343"/>
                </a:lnTo>
                <a:lnTo>
                  <a:pt x="2553" y="17474"/>
                </a:lnTo>
                <a:lnTo>
                  <a:pt x="3076" y="17540"/>
                </a:lnTo>
                <a:lnTo>
                  <a:pt x="3665" y="17540"/>
                </a:lnTo>
                <a:lnTo>
                  <a:pt x="4778" y="17474"/>
                </a:lnTo>
                <a:lnTo>
                  <a:pt x="5367" y="17474"/>
                </a:lnTo>
                <a:lnTo>
                  <a:pt x="5890" y="17540"/>
                </a:lnTo>
                <a:lnTo>
                  <a:pt x="5890" y="18129"/>
                </a:lnTo>
                <a:lnTo>
                  <a:pt x="6021" y="18718"/>
                </a:lnTo>
                <a:lnTo>
                  <a:pt x="6152" y="19241"/>
                </a:lnTo>
                <a:lnTo>
                  <a:pt x="6283" y="19765"/>
                </a:lnTo>
                <a:lnTo>
                  <a:pt x="6545" y="20288"/>
                </a:lnTo>
                <a:lnTo>
                  <a:pt x="6741" y="20812"/>
                </a:lnTo>
                <a:lnTo>
                  <a:pt x="7068" y="21270"/>
                </a:lnTo>
                <a:lnTo>
                  <a:pt x="7396" y="21728"/>
                </a:lnTo>
                <a:lnTo>
                  <a:pt x="7723" y="22186"/>
                </a:lnTo>
                <a:lnTo>
                  <a:pt x="8115" y="22579"/>
                </a:lnTo>
                <a:lnTo>
                  <a:pt x="8508" y="22972"/>
                </a:lnTo>
                <a:lnTo>
                  <a:pt x="8966" y="23299"/>
                </a:lnTo>
                <a:lnTo>
                  <a:pt x="9424" y="23626"/>
                </a:lnTo>
                <a:lnTo>
                  <a:pt x="9948" y="23953"/>
                </a:lnTo>
                <a:lnTo>
                  <a:pt x="10471" y="24149"/>
                </a:lnTo>
                <a:lnTo>
                  <a:pt x="10995" y="24411"/>
                </a:lnTo>
                <a:lnTo>
                  <a:pt x="11126" y="24411"/>
                </a:lnTo>
                <a:lnTo>
                  <a:pt x="11257" y="24280"/>
                </a:lnTo>
                <a:lnTo>
                  <a:pt x="11388" y="24149"/>
                </a:lnTo>
                <a:lnTo>
                  <a:pt x="11388" y="24019"/>
                </a:lnTo>
                <a:lnTo>
                  <a:pt x="10799" y="22317"/>
                </a:lnTo>
                <a:lnTo>
                  <a:pt x="10602" y="21466"/>
                </a:lnTo>
                <a:lnTo>
                  <a:pt x="10406" y="20616"/>
                </a:lnTo>
                <a:lnTo>
                  <a:pt x="10275" y="19765"/>
                </a:lnTo>
                <a:lnTo>
                  <a:pt x="10210" y="18914"/>
                </a:lnTo>
                <a:lnTo>
                  <a:pt x="10275" y="18063"/>
                </a:lnTo>
                <a:lnTo>
                  <a:pt x="10406" y="17147"/>
                </a:lnTo>
                <a:lnTo>
                  <a:pt x="10537" y="17212"/>
                </a:lnTo>
                <a:lnTo>
                  <a:pt x="22644" y="17409"/>
                </a:lnTo>
                <a:lnTo>
                  <a:pt x="28599" y="17540"/>
                </a:lnTo>
                <a:lnTo>
                  <a:pt x="31021" y="17605"/>
                </a:lnTo>
                <a:lnTo>
                  <a:pt x="32264" y="17605"/>
                </a:lnTo>
                <a:lnTo>
                  <a:pt x="33507" y="17474"/>
                </a:lnTo>
                <a:lnTo>
                  <a:pt x="33966" y="17409"/>
                </a:lnTo>
                <a:lnTo>
                  <a:pt x="34489" y="17278"/>
                </a:lnTo>
                <a:lnTo>
                  <a:pt x="34947" y="17082"/>
                </a:lnTo>
                <a:lnTo>
                  <a:pt x="35340" y="16951"/>
                </a:lnTo>
                <a:lnTo>
                  <a:pt x="35732" y="16689"/>
                </a:lnTo>
                <a:lnTo>
                  <a:pt x="36060" y="16493"/>
                </a:lnTo>
                <a:lnTo>
                  <a:pt x="36321" y="16165"/>
                </a:lnTo>
                <a:lnTo>
                  <a:pt x="36649" y="15904"/>
                </a:lnTo>
                <a:lnTo>
                  <a:pt x="36845" y="15576"/>
                </a:lnTo>
                <a:lnTo>
                  <a:pt x="37107" y="15184"/>
                </a:lnTo>
                <a:lnTo>
                  <a:pt x="37238" y="14791"/>
                </a:lnTo>
                <a:lnTo>
                  <a:pt x="37369" y="14398"/>
                </a:lnTo>
                <a:lnTo>
                  <a:pt x="37565" y="13482"/>
                </a:lnTo>
                <a:lnTo>
                  <a:pt x="37696" y="12501"/>
                </a:lnTo>
                <a:lnTo>
                  <a:pt x="37630" y="9883"/>
                </a:lnTo>
                <a:lnTo>
                  <a:pt x="37565" y="7265"/>
                </a:lnTo>
                <a:lnTo>
                  <a:pt x="37499" y="6153"/>
                </a:lnTo>
                <a:lnTo>
                  <a:pt x="37499" y="5040"/>
                </a:lnTo>
                <a:lnTo>
                  <a:pt x="37369" y="3927"/>
                </a:lnTo>
                <a:lnTo>
                  <a:pt x="37238" y="3338"/>
                </a:lnTo>
                <a:lnTo>
                  <a:pt x="37107" y="2815"/>
                </a:lnTo>
                <a:lnTo>
                  <a:pt x="36910" y="2291"/>
                </a:lnTo>
                <a:lnTo>
                  <a:pt x="36649" y="1833"/>
                </a:lnTo>
                <a:lnTo>
                  <a:pt x="36321" y="1441"/>
                </a:lnTo>
                <a:lnTo>
                  <a:pt x="35994" y="1179"/>
                </a:lnTo>
                <a:lnTo>
                  <a:pt x="35602" y="917"/>
                </a:lnTo>
                <a:lnTo>
                  <a:pt x="35209" y="721"/>
                </a:lnTo>
                <a:lnTo>
                  <a:pt x="34816" y="524"/>
                </a:lnTo>
                <a:lnTo>
                  <a:pt x="34358" y="459"/>
                </a:lnTo>
                <a:lnTo>
                  <a:pt x="33377" y="328"/>
                </a:lnTo>
                <a:lnTo>
                  <a:pt x="32395" y="328"/>
                </a:lnTo>
                <a:lnTo>
                  <a:pt x="30432" y="394"/>
                </a:lnTo>
                <a:lnTo>
                  <a:pt x="24476" y="459"/>
                </a:lnTo>
                <a:lnTo>
                  <a:pt x="18521" y="459"/>
                </a:lnTo>
                <a:lnTo>
                  <a:pt x="15772" y="328"/>
                </a:lnTo>
                <a:lnTo>
                  <a:pt x="12958" y="197"/>
                </a:lnTo>
                <a:lnTo>
                  <a:pt x="10210" y="66"/>
                </a:lnTo>
                <a:lnTo>
                  <a:pt x="7461" y="1"/>
                </a:lnTo>
                <a:close/>
              </a:path>
            </a:pathLst>
          </a:custGeom>
          <a:solidFill>
            <a:schemeClr val="accent3"/>
          </a:solidFill>
          <a:ln>
            <a:solidFill>
              <a:schemeClr val="accent5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b="1" i="1" dirty="0"/>
              <a:t>Most of the course are paid </a:t>
            </a:r>
            <a:endParaRPr lang="ar-SA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84D8896-79A3-4E28-B67C-55587F41DD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4552" y="1332655"/>
            <a:ext cx="3048100" cy="2044617"/>
          </a:xfrm>
          <a:prstGeom prst="rect">
            <a:avLst/>
          </a:prstGeom>
        </p:spPr>
      </p:pic>
      <p:grpSp>
        <p:nvGrpSpPr>
          <p:cNvPr id="16" name="مجموعة 33">
            <a:extLst>
              <a:ext uri="{FF2B5EF4-FFF2-40B4-BE49-F238E27FC236}">
                <a16:creationId xmlns:a16="http://schemas.microsoft.com/office/drawing/2014/main" id="{BB06529C-9588-4912-B9A4-B29233B3AB86}"/>
              </a:ext>
            </a:extLst>
          </p:cNvPr>
          <p:cNvGrpSpPr/>
          <p:nvPr/>
        </p:nvGrpSpPr>
        <p:grpSpPr>
          <a:xfrm>
            <a:off x="6287674" y="17284"/>
            <a:ext cx="2725233" cy="578115"/>
            <a:chOff x="2401105" y="1404277"/>
            <a:chExt cx="2245396" cy="382387"/>
          </a:xfrm>
        </p:grpSpPr>
        <p:sp>
          <p:nvSpPr>
            <p:cNvPr id="21" name="Google Shape;805;p29">
              <a:extLst>
                <a:ext uri="{FF2B5EF4-FFF2-40B4-BE49-F238E27FC236}">
                  <a16:creationId xmlns:a16="http://schemas.microsoft.com/office/drawing/2014/main" id="{ADFFC269-49DF-4F48-8C61-1F0DF1A373F4}"/>
                </a:ext>
              </a:extLst>
            </p:cNvPr>
            <p:cNvSpPr/>
            <p:nvPr/>
          </p:nvSpPr>
          <p:spPr>
            <a:xfrm>
              <a:off x="2401105" y="1404277"/>
              <a:ext cx="2044863" cy="382387"/>
            </a:xfrm>
            <a:custGeom>
              <a:avLst/>
              <a:gdLst/>
              <a:ahLst/>
              <a:cxnLst/>
              <a:rect l="l" t="t" r="r" b="b"/>
              <a:pathLst>
                <a:path w="66116" h="15884" fill="none" extrusionOk="0">
                  <a:moveTo>
                    <a:pt x="66116" y="15884"/>
                  </a:moveTo>
                  <a:lnTo>
                    <a:pt x="1" y="15884"/>
                  </a:lnTo>
                  <a:lnTo>
                    <a:pt x="5680" y="7847"/>
                  </a:lnTo>
                  <a:lnTo>
                    <a:pt x="1" y="1"/>
                  </a:lnTo>
                  <a:lnTo>
                    <a:pt x="66116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bg2">
                  <a:lumMod val="75000"/>
                </a:schemeClr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dirty="0">
                <a:solidFill>
                  <a:schemeClr val="accent1"/>
                </a:solidFill>
                <a:cs typeface="+mj-cs"/>
              </a:endParaRPr>
            </a:p>
          </p:txBody>
        </p:sp>
        <p:grpSp>
          <p:nvGrpSpPr>
            <p:cNvPr id="18" name="Google Shape;28855;p73">
              <a:extLst>
                <a:ext uri="{FF2B5EF4-FFF2-40B4-BE49-F238E27FC236}">
                  <a16:creationId xmlns:a16="http://schemas.microsoft.com/office/drawing/2014/main" id="{26A991BD-C856-495C-AFBA-CC14305E3E55}"/>
                </a:ext>
              </a:extLst>
            </p:cNvPr>
            <p:cNvGrpSpPr/>
            <p:nvPr/>
          </p:nvGrpSpPr>
          <p:grpSpPr>
            <a:xfrm>
              <a:off x="4547207" y="1438672"/>
              <a:ext cx="99294" cy="217178"/>
              <a:chOff x="2347450" y="1954564"/>
              <a:chExt cx="113638" cy="373168"/>
            </a:xfrm>
            <a:solidFill>
              <a:schemeClr val="bg1"/>
            </a:solidFill>
          </p:grpSpPr>
          <p:sp>
            <p:nvSpPr>
              <p:cNvPr id="19" name="Google Shape;28856;p73">
                <a:extLst>
                  <a:ext uri="{FF2B5EF4-FFF2-40B4-BE49-F238E27FC236}">
                    <a16:creationId xmlns:a16="http://schemas.microsoft.com/office/drawing/2014/main" id="{7C9ADCF9-708C-4F6D-B6BE-C48907E9BBBD}"/>
                  </a:ext>
                </a:extLst>
              </p:cNvPr>
              <p:cNvSpPr/>
              <p:nvPr/>
            </p:nvSpPr>
            <p:spPr>
              <a:xfrm>
                <a:off x="2347450" y="1954564"/>
                <a:ext cx="89022" cy="261819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8232" extrusionOk="0">
                    <a:moveTo>
                      <a:pt x="1799" y="0"/>
                    </a:moveTo>
                    <a:cubicBezTo>
                      <a:pt x="1610" y="0"/>
                      <a:pt x="1422" y="78"/>
                      <a:pt x="1286" y="231"/>
                    </a:cubicBezTo>
                    <a:lnTo>
                      <a:pt x="786" y="814"/>
                    </a:lnTo>
                    <a:cubicBezTo>
                      <a:pt x="274" y="1386"/>
                      <a:pt x="1" y="2124"/>
                      <a:pt x="1" y="2898"/>
                    </a:cubicBezTo>
                    <a:lnTo>
                      <a:pt x="1" y="4874"/>
                    </a:lnTo>
                    <a:cubicBezTo>
                      <a:pt x="1" y="5077"/>
                      <a:pt x="394" y="5124"/>
                      <a:pt x="394" y="5434"/>
                    </a:cubicBezTo>
                    <a:cubicBezTo>
                      <a:pt x="394" y="5636"/>
                      <a:pt x="239" y="5708"/>
                      <a:pt x="60" y="5934"/>
                    </a:cubicBezTo>
                    <a:cubicBezTo>
                      <a:pt x="24" y="5958"/>
                      <a:pt x="13" y="6005"/>
                      <a:pt x="13" y="6053"/>
                    </a:cubicBezTo>
                    <a:lnTo>
                      <a:pt x="13" y="7279"/>
                    </a:lnTo>
                    <a:cubicBezTo>
                      <a:pt x="13" y="7577"/>
                      <a:pt x="72" y="7863"/>
                      <a:pt x="191" y="8137"/>
                    </a:cubicBezTo>
                    <a:cubicBezTo>
                      <a:pt x="215" y="8196"/>
                      <a:pt x="274" y="8232"/>
                      <a:pt x="358" y="8232"/>
                    </a:cubicBezTo>
                    <a:cubicBezTo>
                      <a:pt x="477" y="8232"/>
                      <a:pt x="560" y="8101"/>
                      <a:pt x="513" y="7982"/>
                    </a:cubicBezTo>
                    <a:cubicBezTo>
                      <a:pt x="417" y="7756"/>
                      <a:pt x="394" y="7089"/>
                      <a:pt x="370" y="6113"/>
                    </a:cubicBezTo>
                    <a:cubicBezTo>
                      <a:pt x="489" y="5958"/>
                      <a:pt x="775" y="5815"/>
                      <a:pt x="775" y="5422"/>
                    </a:cubicBezTo>
                    <a:cubicBezTo>
                      <a:pt x="775" y="5005"/>
                      <a:pt x="441" y="4839"/>
                      <a:pt x="370" y="4779"/>
                    </a:cubicBezTo>
                    <a:lnTo>
                      <a:pt x="370" y="2874"/>
                    </a:lnTo>
                    <a:cubicBezTo>
                      <a:pt x="370" y="2195"/>
                      <a:pt x="620" y="1541"/>
                      <a:pt x="1072" y="1029"/>
                    </a:cubicBezTo>
                    <a:lnTo>
                      <a:pt x="1572" y="457"/>
                    </a:lnTo>
                    <a:cubicBezTo>
                      <a:pt x="1636" y="381"/>
                      <a:pt x="1727" y="343"/>
                      <a:pt x="1816" y="343"/>
                    </a:cubicBezTo>
                    <a:cubicBezTo>
                      <a:pt x="1908" y="343"/>
                      <a:pt x="2000" y="384"/>
                      <a:pt x="2060" y="469"/>
                    </a:cubicBezTo>
                    <a:lnTo>
                      <a:pt x="2477" y="969"/>
                    </a:lnTo>
                    <a:cubicBezTo>
                      <a:pt x="2512" y="1018"/>
                      <a:pt x="2567" y="1042"/>
                      <a:pt x="2623" y="1042"/>
                    </a:cubicBezTo>
                    <a:cubicBezTo>
                      <a:pt x="2663" y="1042"/>
                      <a:pt x="2704" y="1030"/>
                      <a:pt x="2739" y="1005"/>
                    </a:cubicBezTo>
                    <a:cubicBezTo>
                      <a:pt x="2799" y="933"/>
                      <a:pt x="2799" y="826"/>
                      <a:pt x="2739" y="755"/>
                    </a:cubicBezTo>
                    <a:lnTo>
                      <a:pt x="2322" y="243"/>
                    </a:lnTo>
                    <a:cubicBezTo>
                      <a:pt x="2184" y="81"/>
                      <a:pt x="1991" y="0"/>
                      <a:pt x="179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8857;p73">
                <a:extLst>
                  <a:ext uri="{FF2B5EF4-FFF2-40B4-BE49-F238E27FC236}">
                    <a16:creationId xmlns:a16="http://schemas.microsoft.com/office/drawing/2014/main" id="{BAAFC0DA-E7C6-4B89-886C-2AB962E7AED3}"/>
                  </a:ext>
                </a:extLst>
              </p:cNvPr>
              <p:cNvSpPr/>
              <p:nvPr/>
            </p:nvSpPr>
            <p:spPr>
              <a:xfrm>
                <a:off x="2362970" y="1994352"/>
                <a:ext cx="98118" cy="333380"/>
              </a:xfrm>
              <a:custGeom>
                <a:avLst/>
                <a:gdLst/>
                <a:ahLst/>
                <a:cxnLst/>
                <a:rect l="l" t="t" r="r" b="b"/>
                <a:pathLst>
                  <a:path w="3085" h="10482" extrusionOk="0">
                    <a:moveTo>
                      <a:pt x="2488" y="0"/>
                    </a:moveTo>
                    <a:cubicBezTo>
                      <a:pt x="2461" y="0"/>
                      <a:pt x="2434" y="5"/>
                      <a:pt x="2406" y="16"/>
                    </a:cubicBezTo>
                    <a:cubicBezTo>
                      <a:pt x="2322" y="63"/>
                      <a:pt x="2287" y="171"/>
                      <a:pt x="2334" y="254"/>
                    </a:cubicBezTo>
                    <a:cubicBezTo>
                      <a:pt x="2703" y="1004"/>
                      <a:pt x="2620" y="1623"/>
                      <a:pt x="2632" y="1742"/>
                    </a:cubicBezTo>
                    <a:lnTo>
                      <a:pt x="2227" y="2159"/>
                    </a:lnTo>
                    <a:cubicBezTo>
                      <a:pt x="1965" y="2445"/>
                      <a:pt x="1989" y="2909"/>
                      <a:pt x="2287" y="3147"/>
                    </a:cubicBezTo>
                    <a:lnTo>
                      <a:pt x="2632" y="3433"/>
                    </a:lnTo>
                    <a:lnTo>
                      <a:pt x="2632" y="5957"/>
                    </a:lnTo>
                    <a:cubicBezTo>
                      <a:pt x="2632" y="6326"/>
                      <a:pt x="2513" y="6683"/>
                      <a:pt x="2287" y="6981"/>
                    </a:cubicBezTo>
                    <a:lnTo>
                      <a:pt x="1406" y="8172"/>
                    </a:lnTo>
                    <a:lnTo>
                      <a:pt x="1406" y="4171"/>
                    </a:lnTo>
                    <a:lnTo>
                      <a:pt x="2203" y="3588"/>
                    </a:lnTo>
                    <a:cubicBezTo>
                      <a:pt x="2275" y="3528"/>
                      <a:pt x="2287" y="3433"/>
                      <a:pt x="2251" y="3350"/>
                    </a:cubicBezTo>
                    <a:cubicBezTo>
                      <a:pt x="2215" y="3307"/>
                      <a:pt x="2162" y="3285"/>
                      <a:pt x="2108" y="3285"/>
                    </a:cubicBezTo>
                    <a:cubicBezTo>
                      <a:pt x="2071" y="3285"/>
                      <a:pt x="2034" y="3295"/>
                      <a:pt x="2001" y="3314"/>
                    </a:cubicBezTo>
                    <a:lnTo>
                      <a:pt x="1430" y="3742"/>
                    </a:lnTo>
                    <a:lnTo>
                      <a:pt x="1430" y="230"/>
                    </a:lnTo>
                    <a:cubicBezTo>
                      <a:pt x="1430" y="123"/>
                      <a:pt x="1358" y="51"/>
                      <a:pt x="1251" y="51"/>
                    </a:cubicBezTo>
                    <a:cubicBezTo>
                      <a:pt x="1144" y="51"/>
                      <a:pt x="1072" y="123"/>
                      <a:pt x="1072" y="230"/>
                    </a:cubicBezTo>
                    <a:lnTo>
                      <a:pt x="1072" y="1349"/>
                    </a:lnTo>
                    <a:lnTo>
                      <a:pt x="656" y="992"/>
                    </a:lnTo>
                    <a:cubicBezTo>
                      <a:pt x="622" y="964"/>
                      <a:pt x="579" y="949"/>
                      <a:pt x="537" y="949"/>
                    </a:cubicBezTo>
                    <a:cubicBezTo>
                      <a:pt x="490" y="949"/>
                      <a:pt x="443" y="967"/>
                      <a:pt x="406" y="1004"/>
                    </a:cubicBezTo>
                    <a:cubicBezTo>
                      <a:pt x="346" y="1075"/>
                      <a:pt x="346" y="1183"/>
                      <a:pt x="417" y="1254"/>
                    </a:cubicBezTo>
                    <a:cubicBezTo>
                      <a:pt x="906" y="1683"/>
                      <a:pt x="1037" y="1826"/>
                      <a:pt x="1060" y="1826"/>
                    </a:cubicBezTo>
                    <a:lnTo>
                      <a:pt x="1060" y="5135"/>
                    </a:lnTo>
                    <a:lnTo>
                      <a:pt x="703" y="4814"/>
                    </a:lnTo>
                    <a:cubicBezTo>
                      <a:pt x="663" y="4786"/>
                      <a:pt x="621" y="4771"/>
                      <a:pt x="578" y="4771"/>
                    </a:cubicBezTo>
                    <a:cubicBezTo>
                      <a:pt x="532" y="4771"/>
                      <a:pt x="485" y="4789"/>
                      <a:pt x="441" y="4826"/>
                    </a:cubicBezTo>
                    <a:cubicBezTo>
                      <a:pt x="382" y="4897"/>
                      <a:pt x="382" y="5004"/>
                      <a:pt x="465" y="5076"/>
                    </a:cubicBezTo>
                    <a:lnTo>
                      <a:pt x="1060" y="5636"/>
                    </a:lnTo>
                    <a:lnTo>
                      <a:pt x="1060" y="8267"/>
                    </a:lnTo>
                    <a:lnTo>
                      <a:pt x="358" y="7267"/>
                    </a:lnTo>
                    <a:cubicBezTo>
                      <a:pt x="319" y="7220"/>
                      <a:pt x="261" y="7189"/>
                      <a:pt x="205" y="7189"/>
                    </a:cubicBezTo>
                    <a:cubicBezTo>
                      <a:pt x="174" y="7189"/>
                      <a:pt x="145" y="7198"/>
                      <a:pt x="120" y="7219"/>
                    </a:cubicBezTo>
                    <a:cubicBezTo>
                      <a:pt x="48" y="7279"/>
                      <a:pt x="13" y="7386"/>
                      <a:pt x="72" y="7457"/>
                    </a:cubicBezTo>
                    <a:lnTo>
                      <a:pt x="1072" y="8850"/>
                    </a:lnTo>
                    <a:lnTo>
                      <a:pt x="1072" y="9231"/>
                    </a:lnTo>
                    <a:lnTo>
                      <a:pt x="322" y="8517"/>
                    </a:lnTo>
                    <a:cubicBezTo>
                      <a:pt x="288" y="8483"/>
                      <a:pt x="246" y="8468"/>
                      <a:pt x="203" y="8468"/>
                    </a:cubicBezTo>
                    <a:cubicBezTo>
                      <a:pt x="157" y="8468"/>
                      <a:pt x="110" y="8486"/>
                      <a:pt x="72" y="8517"/>
                    </a:cubicBezTo>
                    <a:cubicBezTo>
                      <a:pt x="1" y="8588"/>
                      <a:pt x="13" y="8695"/>
                      <a:pt x="72" y="8767"/>
                    </a:cubicBezTo>
                    <a:lnTo>
                      <a:pt x="1060" y="9719"/>
                    </a:lnTo>
                    <a:lnTo>
                      <a:pt x="1060" y="10303"/>
                    </a:lnTo>
                    <a:cubicBezTo>
                      <a:pt x="1060" y="10410"/>
                      <a:pt x="1132" y="10481"/>
                      <a:pt x="1239" y="10481"/>
                    </a:cubicBezTo>
                    <a:cubicBezTo>
                      <a:pt x="1334" y="10481"/>
                      <a:pt x="1418" y="10410"/>
                      <a:pt x="1418" y="10303"/>
                    </a:cubicBezTo>
                    <a:lnTo>
                      <a:pt x="1418" y="9719"/>
                    </a:lnTo>
                    <a:lnTo>
                      <a:pt x="2430" y="8695"/>
                    </a:lnTo>
                    <a:cubicBezTo>
                      <a:pt x="2501" y="8624"/>
                      <a:pt x="2501" y="8517"/>
                      <a:pt x="2430" y="8445"/>
                    </a:cubicBezTo>
                    <a:cubicBezTo>
                      <a:pt x="2388" y="8410"/>
                      <a:pt x="2343" y="8392"/>
                      <a:pt x="2299" y="8392"/>
                    </a:cubicBezTo>
                    <a:cubicBezTo>
                      <a:pt x="2254" y="8392"/>
                      <a:pt x="2209" y="8410"/>
                      <a:pt x="2168" y="8445"/>
                    </a:cubicBezTo>
                    <a:lnTo>
                      <a:pt x="1394" y="9219"/>
                    </a:lnTo>
                    <a:lnTo>
                      <a:pt x="1394" y="8767"/>
                    </a:lnTo>
                    <a:lnTo>
                      <a:pt x="2561" y="7183"/>
                    </a:lnTo>
                    <a:cubicBezTo>
                      <a:pt x="2823" y="6826"/>
                      <a:pt x="2965" y="6386"/>
                      <a:pt x="2965" y="5945"/>
                    </a:cubicBezTo>
                    <a:lnTo>
                      <a:pt x="2965" y="3338"/>
                    </a:lnTo>
                    <a:cubicBezTo>
                      <a:pt x="3001" y="3326"/>
                      <a:pt x="2977" y="3266"/>
                      <a:pt x="2930" y="3230"/>
                    </a:cubicBezTo>
                    <a:lnTo>
                      <a:pt x="2513" y="2897"/>
                    </a:lnTo>
                    <a:cubicBezTo>
                      <a:pt x="2370" y="2778"/>
                      <a:pt x="2346" y="2552"/>
                      <a:pt x="2489" y="2421"/>
                    </a:cubicBezTo>
                    <a:cubicBezTo>
                      <a:pt x="2918" y="1956"/>
                      <a:pt x="2989" y="1945"/>
                      <a:pt x="2989" y="1826"/>
                    </a:cubicBezTo>
                    <a:cubicBezTo>
                      <a:pt x="2977" y="1671"/>
                      <a:pt x="3084" y="944"/>
                      <a:pt x="2644" y="99"/>
                    </a:cubicBezTo>
                    <a:cubicBezTo>
                      <a:pt x="2610" y="32"/>
                      <a:pt x="2553" y="0"/>
                      <a:pt x="248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00C5BFD8-5C2E-4DC0-84B6-E522713D6AF8}"/>
              </a:ext>
            </a:extLst>
          </p:cNvPr>
          <p:cNvSpPr txBox="1"/>
          <p:nvPr/>
        </p:nvSpPr>
        <p:spPr>
          <a:xfrm>
            <a:off x="6734524" y="128480"/>
            <a:ext cx="1831534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dirty="0"/>
              <a:t>Udemy Courses</a:t>
            </a:r>
          </a:p>
        </p:txBody>
      </p:sp>
    </p:spTree>
    <p:extLst>
      <p:ext uri="{BB962C8B-B14F-4D97-AF65-F5344CB8AC3E}">
        <p14:creationId xmlns:p14="http://schemas.microsoft.com/office/powerpoint/2010/main" val="2057429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75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5053F76-9EDA-4242-BDC0-9D1CC7D95122}"/>
              </a:ext>
            </a:extLst>
          </p:cNvPr>
          <p:cNvSpPr>
            <a:spLocks noGrp="1"/>
          </p:cNvSpPr>
          <p:nvPr>
            <p:ph type="title" idx="5"/>
          </p:nvPr>
        </p:nvSpPr>
        <p:spPr/>
        <p:txBody>
          <a:bodyPr/>
          <a:lstStyle/>
          <a:p>
            <a:endParaRPr lang="ar-SA" dirty="0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7E6338CD-2362-45B9-A56F-8906FE825D59}"/>
              </a:ext>
            </a:extLst>
          </p:cNvPr>
          <p:cNvSpPr>
            <a:spLocks noGrp="1"/>
          </p:cNvSpPr>
          <p:nvPr>
            <p:ph type="subTitle" idx="6"/>
          </p:nvPr>
        </p:nvSpPr>
        <p:spPr/>
        <p:txBody>
          <a:bodyPr/>
          <a:lstStyle/>
          <a:p>
            <a:endParaRPr lang="ar-SA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8614E50B-58FE-4669-98F0-8509BB7ADF70}"/>
              </a:ext>
            </a:extLst>
          </p:cNvPr>
          <p:cNvSpPr>
            <a:spLocks noGrp="1"/>
          </p:cNvSpPr>
          <p:nvPr>
            <p:ph type="title" idx="7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906921EC-8BB3-462F-8426-D8F4EACB8A89}"/>
              </a:ext>
            </a:extLst>
          </p:cNvPr>
          <p:cNvSpPr>
            <a:spLocks noGrp="1"/>
          </p:cNvSpPr>
          <p:nvPr>
            <p:ph type="subTitle" idx="8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11" name="Google Shape;1678;p43">
            <a:extLst>
              <a:ext uri="{FF2B5EF4-FFF2-40B4-BE49-F238E27FC236}">
                <a16:creationId xmlns:a16="http://schemas.microsoft.com/office/drawing/2014/main" id="{9C11D55B-8A0D-4B08-BB74-8F1D2592C657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534986" y="380444"/>
            <a:ext cx="2528588" cy="1275248"/>
          </a:xfrm>
          <a:custGeom>
            <a:avLst/>
            <a:gdLst/>
            <a:ahLst/>
            <a:cxnLst/>
            <a:rect l="l" t="t" r="r" b="b"/>
            <a:pathLst>
              <a:path w="37696" h="24412" extrusionOk="0">
                <a:moveTo>
                  <a:pt x="8639" y="590"/>
                </a:moveTo>
                <a:lnTo>
                  <a:pt x="13155" y="786"/>
                </a:lnTo>
                <a:lnTo>
                  <a:pt x="17736" y="983"/>
                </a:lnTo>
                <a:lnTo>
                  <a:pt x="22513" y="1113"/>
                </a:lnTo>
                <a:lnTo>
                  <a:pt x="27290" y="1048"/>
                </a:lnTo>
                <a:lnTo>
                  <a:pt x="31937" y="983"/>
                </a:lnTo>
                <a:lnTo>
                  <a:pt x="32657" y="917"/>
                </a:lnTo>
                <a:lnTo>
                  <a:pt x="33377" y="983"/>
                </a:lnTo>
                <a:lnTo>
                  <a:pt x="34031" y="1048"/>
                </a:lnTo>
                <a:lnTo>
                  <a:pt x="34685" y="1179"/>
                </a:lnTo>
                <a:lnTo>
                  <a:pt x="35209" y="1441"/>
                </a:lnTo>
                <a:lnTo>
                  <a:pt x="35536" y="1571"/>
                </a:lnTo>
                <a:lnTo>
                  <a:pt x="35732" y="1768"/>
                </a:lnTo>
                <a:lnTo>
                  <a:pt x="35994" y="2030"/>
                </a:lnTo>
                <a:lnTo>
                  <a:pt x="36191" y="2291"/>
                </a:lnTo>
                <a:lnTo>
                  <a:pt x="36321" y="2619"/>
                </a:lnTo>
                <a:lnTo>
                  <a:pt x="36518" y="3011"/>
                </a:lnTo>
                <a:lnTo>
                  <a:pt x="36714" y="3927"/>
                </a:lnTo>
                <a:lnTo>
                  <a:pt x="36845" y="4844"/>
                </a:lnTo>
                <a:lnTo>
                  <a:pt x="36910" y="6742"/>
                </a:lnTo>
                <a:lnTo>
                  <a:pt x="37041" y="11192"/>
                </a:lnTo>
                <a:lnTo>
                  <a:pt x="37041" y="12370"/>
                </a:lnTo>
                <a:lnTo>
                  <a:pt x="37041" y="12959"/>
                </a:lnTo>
                <a:lnTo>
                  <a:pt x="36976" y="13548"/>
                </a:lnTo>
                <a:lnTo>
                  <a:pt x="36910" y="14137"/>
                </a:lnTo>
                <a:lnTo>
                  <a:pt x="36714" y="14660"/>
                </a:lnTo>
                <a:lnTo>
                  <a:pt x="36452" y="15184"/>
                </a:lnTo>
                <a:lnTo>
                  <a:pt x="36125" y="15707"/>
                </a:lnTo>
                <a:lnTo>
                  <a:pt x="35732" y="16035"/>
                </a:lnTo>
                <a:lnTo>
                  <a:pt x="35209" y="16362"/>
                </a:lnTo>
                <a:lnTo>
                  <a:pt x="34685" y="16558"/>
                </a:lnTo>
                <a:lnTo>
                  <a:pt x="34162" y="16754"/>
                </a:lnTo>
                <a:lnTo>
                  <a:pt x="33638" y="16885"/>
                </a:lnTo>
                <a:lnTo>
                  <a:pt x="33049" y="16951"/>
                </a:lnTo>
                <a:lnTo>
                  <a:pt x="26570" y="16951"/>
                </a:lnTo>
                <a:lnTo>
                  <a:pt x="21204" y="16885"/>
                </a:lnTo>
                <a:lnTo>
                  <a:pt x="15903" y="16754"/>
                </a:lnTo>
                <a:lnTo>
                  <a:pt x="10537" y="16623"/>
                </a:lnTo>
                <a:lnTo>
                  <a:pt x="10406" y="16689"/>
                </a:lnTo>
                <a:lnTo>
                  <a:pt x="10275" y="16558"/>
                </a:lnTo>
                <a:lnTo>
                  <a:pt x="10079" y="16558"/>
                </a:lnTo>
                <a:lnTo>
                  <a:pt x="9948" y="16623"/>
                </a:lnTo>
                <a:lnTo>
                  <a:pt x="9817" y="16754"/>
                </a:lnTo>
                <a:lnTo>
                  <a:pt x="9686" y="17605"/>
                </a:lnTo>
                <a:lnTo>
                  <a:pt x="9621" y="18456"/>
                </a:lnTo>
                <a:lnTo>
                  <a:pt x="9621" y="19372"/>
                </a:lnTo>
                <a:lnTo>
                  <a:pt x="9686" y="20223"/>
                </a:lnTo>
                <a:lnTo>
                  <a:pt x="9882" y="21074"/>
                </a:lnTo>
                <a:lnTo>
                  <a:pt x="10079" y="21859"/>
                </a:lnTo>
                <a:lnTo>
                  <a:pt x="10537" y="23561"/>
                </a:lnTo>
                <a:lnTo>
                  <a:pt x="9686" y="23102"/>
                </a:lnTo>
                <a:lnTo>
                  <a:pt x="8835" y="22448"/>
                </a:lnTo>
                <a:lnTo>
                  <a:pt x="8181" y="21794"/>
                </a:lnTo>
                <a:lnTo>
                  <a:pt x="7592" y="21008"/>
                </a:lnTo>
                <a:lnTo>
                  <a:pt x="7068" y="20157"/>
                </a:lnTo>
                <a:lnTo>
                  <a:pt x="6676" y="19241"/>
                </a:lnTo>
                <a:lnTo>
                  <a:pt x="6414" y="18260"/>
                </a:lnTo>
                <a:lnTo>
                  <a:pt x="6348" y="17212"/>
                </a:lnTo>
                <a:lnTo>
                  <a:pt x="6283" y="17082"/>
                </a:lnTo>
                <a:lnTo>
                  <a:pt x="6152" y="17016"/>
                </a:lnTo>
                <a:lnTo>
                  <a:pt x="6021" y="17016"/>
                </a:lnTo>
                <a:lnTo>
                  <a:pt x="5890" y="17147"/>
                </a:lnTo>
                <a:lnTo>
                  <a:pt x="5170" y="17016"/>
                </a:lnTo>
                <a:lnTo>
                  <a:pt x="4451" y="16951"/>
                </a:lnTo>
                <a:lnTo>
                  <a:pt x="3731" y="17016"/>
                </a:lnTo>
                <a:lnTo>
                  <a:pt x="3011" y="16951"/>
                </a:lnTo>
                <a:lnTo>
                  <a:pt x="2618" y="16885"/>
                </a:lnTo>
                <a:lnTo>
                  <a:pt x="2291" y="16820"/>
                </a:lnTo>
                <a:lnTo>
                  <a:pt x="1964" y="16623"/>
                </a:lnTo>
                <a:lnTo>
                  <a:pt x="1702" y="16427"/>
                </a:lnTo>
                <a:lnTo>
                  <a:pt x="1506" y="16231"/>
                </a:lnTo>
                <a:lnTo>
                  <a:pt x="1309" y="15969"/>
                </a:lnTo>
                <a:lnTo>
                  <a:pt x="1048" y="15380"/>
                </a:lnTo>
                <a:lnTo>
                  <a:pt x="851" y="14660"/>
                </a:lnTo>
                <a:lnTo>
                  <a:pt x="786" y="14006"/>
                </a:lnTo>
                <a:lnTo>
                  <a:pt x="655" y="12631"/>
                </a:lnTo>
                <a:lnTo>
                  <a:pt x="524" y="10341"/>
                </a:lnTo>
                <a:lnTo>
                  <a:pt x="459" y="9097"/>
                </a:lnTo>
                <a:lnTo>
                  <a:pt x="459" y="7920"/>
                </a:lnTo>
                <a:lnTo>
                  <a:pt x="524" y="6676"/>
                </a:lnTo>
                <a:lnTo>
                  <a:pt x="720" y="5498"/>
                </a:lnTo>
                <a:lnTo>
                  <a:pt x="982" y="4386"/>
                </a:lnTo>
                <a:lnTo>
                  <a:pt x="1178" y="3862"/>
                </a:lnTo>
                <a:lnTo>
                  <a:pt x="1440" y="3338"/>
                </a:lnTo>
                <a:lnTo>
                  <a:pt x="1702" y="2880"/>
                </a:lnTo>
                <a:lnTo>
                  <a:pt x="2029" y="2488"/>
                </a:lnTo>
                <a:lnTo>
                  <a:pt x="2356" y="2095"/>
                </a:lnTo>
                <a:lnTo>
                  <a:pt x="2749" y="1768"/>
                </a:lnTo>
                <a:lnTo>
                  <a:pt x="3142" y="1506"/>
                </a:lnTo>
                <a:lnTo>
                  <a:pt x="3600" y="1310"/>
                </a:lnTo>
                <a:lnTo>
                  <a:pt x="4058" y="1113"/>
                </a:lnTo>
                <a:lnTo>
                  <a:pt x="4581" y="917"/>
                </a:lnTo>
                <a:lnTo>
                  <a:pt x="5563" y="721"/>
                </a:lnTo>
                <a:lnTo>
                  <a:pt x="6545" y="590"/>
                </a:lnTo>
                <a:close/>
                <a:moveTo>
                  <a:pt x="7461" y="1"/>
                </a:moveTo>
                <a:lnTo>
                  <a:pt x="6545" y="66"/>
                </a:lnTo>
                <a:lnTo>
                  <a:pt x="5629" y="132"/>
                </a:lnTo>
                <a:lnTo>
                  <a:pt x="4712" y="328"/>
                </a:lnTo>
                <a:lnTo>
                  <a:pt x="3796" y="590"/>
                </a:lnTo>
                <a:lnTo>
                  <a:pt x="3011" y="983"/>
                </a:lnTo>
                <a:lnTo>
                  <a:pt x="2226" y="1441"/>
                </a:lnTo>
                <a:lnTo>
                  <a:pt x="1898" y="1768"/>
                </a:lnTo>
                <a:lnTo>
                  <a:pt x="1571" y="2095"/>
                </a:lnTo>
                <a:lnTo>
                  <a:pt x="1309" y="2488"/>
                </a:lnTo>
                <a:lnTo>
                  <a:pt x="1048" y="2880"/>
                </a:lnTo>
                <a:lnTo>
                  <a:pt x="786" y="3404"/>
                </a:lnTo>
                <a:lnTo>
                  <a:pt x="524" y="3927"/>
                </a:lnTo>
                <a:lnTo>
                  <a:pt x="393" y="4516"/>
                </a:lnTo>
                <a:lnTo>
                  <a:pt x="262" y="5105"/>
                </a:lnTo>
                <a:lnTo>
                  <a:pt x="131" y="6283"/>
                </a:lnTo>
                <a:lnTo>
                  <a:pt x="66" y="7461"/>
                </a:lnTo>
                <a:lnTo>
                  <a:pt x="0" y="9097"/>
                </a:lnTo>
                <a:lnTo>
                  <a:pt x="0" y="10734"/>
                </a:lnTo>
                <a:lnTo>
                  <a:pt x="66" y="12370"/>
                </a:lnTo>
                <a:lnTo>
                  <a:pt x="197" y="14006"/>
                </a:lnTo>
                <a:lnTo>
                  <a:pt x="328" y="14857"/>
                </a:lnTo>
                <a:lnTo>
                  <a:pt x="524" y="15707"/>
                </a:lnTo>
                <a:lnTo>
                  <a:pt x="720" y="16100"/>
                </a:lnTo>
                <a:lnTo>
                  <a:pt x="917" y="16427"/>
                </a:lnTo>
                <a:lnTo>
                  <a:pt x="1178" y="16754"/>
                </a:lnTo>
                <a:lnTo>
                  <a:pt x="1506" y="17082"/>
                </a:lnTo>
                <a:lnTo>
                  <a:pt x="2029" y="17343"/>
                </a:lnTo>
                <a:lnTo>
                  <a:pt x="2553" y="17474"/>
                </a:lnTo>
                <a:lnTo>
                  <a:pt x="3076" y="17540"/>
                </a:lnTo>
                <a:lnTo>
                  <a:pt x="3665" y="17540"/>
                </a:lnTo>
                <a:lnTo>
                  <a:pt x="4778" y="17474"/>
                </a:lnTo>
                <a:lnTo>
                  <a:pt x="5367" y="17474"/>
                </a:lnTo>
                <a:lnTo>
                  <a:pt x="5890" y="17540"/>
                </a:lnTo>
                <a:lnTo>
                  <a:pt x="5890" y="18129"/>
                </a:lnTo>
                <a:lnTo>
                  <a:pt x="6021" y="18718"/>
                </a:lnTo>
                <a:lnTo>
                  <a:pt x="6152" y="19241"/>
                </a:lnTo>
                <a:lnTo>
                  <a:pt x="6283" y="19765"/>
                </a:lnTo>
                <a:lnTo>
                  <a:pt x="6545" y="20288"/>
                </a:lnTo>
                <a:lnTo>
                  <a:pt x="6741" y="20812"/>
                </a:lnTo>
                <a:lnTo>
                  <a:pt x="7068" y="21270"/>
                </a:lnTo>
                <a:lnTo>
                  <a:pt x="7396" y="21728"/>
                </a:lnTo>
                <a:lnTo>
                  <a:pt x="7723" y="22186"/>
                </a:lnTo>
                <a:lnTo>
                  <a:pt x="8115" y="22579"/>
                </a:lnTo>
                <a:lnTo>
                  <a:pt x="8508" y="22972"/>
                </a:lnTo>
                <a:lnTo>
                  <a:pt x="8966" y="23299"/>
                </a:lnTo>
                <a:lnTo>
                  <a:pt x="9424" y="23626"/>
                </a:lnTo>
                <a:lnTo>
                  <a:pt x="9948" y="23953"/>
                </a:lnTo>
                <a:lnTo>
                  <a:pt x="10471" y="24149"/>
                </a:lnTo>
                <a:lnTo>
                  <a:pt x="10995" y="24411"/>
                </a:lnTo>
                <a:lnTo>
                  <a:pt x="11126" y="24411"/>
                </a:lnTo>
                <a:lnTo>
                  <a:pt x="11257" y="24280"/>
                </a:lnTo>
                <a:lnTo>
                  <a:pt x="11388" y="24149"/>
                </a:lnTo>
                <a:lnTo>
                  <a:pt x="11388" y="24019"/>
                </a:lnTo>
                <a:lnTo>
                  <a:pt x="10799" y="22317"/>
                </a:lnTo>
                <a:lnTo>
                  <a:pt x="10602" y="21466"/>
                </a:lnTo>
                <a:lnTo>
                  <a:pt x="10406" y="20616"/>
                </a:lnTo>
                <a:lnTo>
                  <a:pt x="10275" y="19765"/>
                </a:lnTo>
                <a:lnTo>
                  <a:pt x="10210" y="18914"/>
                </a:lnTo>
                <a:lnTo>
                  <a:pt x="10275" y="18063"/>
                </a:lnTo>
                <a:lnTo>
                  <a:pt x="10406" y="17147"/>
                </a:lnTo>
                <a:lnTo>
                  <a:pt x="10537" y="17212"/>
                </a:lnTo>
                <a:lnTo>
                  <a:pt x="22644" y="17409"/>
                </a:lnTo>
                <a:lnTo>
                  <a:pt x="28599" y="17540"/>
                </a:lnTo>
                <a:lnTo>
                  <a:pt x="31021" y="17605"/>
                </a:lnTo>
                <a:lnTo>
                  <a:pt x="32264" y="17605"/>
                </a:lnTo>
                <a:lnTo>
                  <a:pt x="33507" y="17474"/>
                </a:lnTo>
                <a:lnTo>
                  <a:pt x="33966" y="17409"/>
                </a:lnTo>
                <a:lnTo>
                  <a:pt x="34489" y="17278"/>
                </a:lnTo>
                <a:lnTo>
                  <a:pt x="34947" y="17082"/>
                </a:lnTo>
                <a:lnTo>
                  <a:pt x="35340" y="16951"/>
                </a:lnTo>
                <a:lnTo>
                  <a:pt x="35732" y="16689"/>
                </a:lnTo>
                <a:lnTo>
                  <a:pt x="36060" y="16493"/>
                </a:lnTo>
                <a:lnTo>
                  <a:pt x="36321" y="16165"/>
                </a:lnTo>
                <a:lnTo>
                  <a:pt x="36649" y="15904"/>
                </a:lnTo>
                <a:lnTo>
                  <a:pt x="36845" y="15576"/>
                </a:lnTo>
                <a:lnTo>
                  <a:pt x="37107" y="15184"/>
                </a:lnTo>
                <a:lnTo>
                  <a:pt x="37238" y="14791"/>
                </a:lnTo>
                <a:lnTo>
                  <a:pt x="37369" y="14398"/>
                </a:lnTo>
                <a:lnTo>
                  <a:pt x="37565" y="13482"/>
                </a:lnTo>
                <a:lnTo>
                  <a:pt x="37696" y="12501"/>
                </a:lnTo>
                <a:lnTo>
                  <a:pt x="37630" y="9883"/>
                </a:lnTo>
                <a:lnTo>
                  <a:pt x="37565" y="7265"/>
                </a:lnTo>
                <a:lnTo>
                  <a:pt x="37499" y="6153"/>
                </a:lnTo>
                <a:lnTo>
                  <a:pt x="37499" y="5040"/>
                </a:lnTo>
                <a:lnTo>
                  <a:pt x="37369" y="3927"/>
                </a:lnTo>
                <a:lnTo>
                  <a:pt x="37238" y="3338"/>
                </a:lnTo>
                <a:lnTo>
                  <a:pt x="37107" y="2815"/>
                </a:lnTo>
                <a:lnTo>
                  <a:pt x="36910" y="2291"/>
                </a:lnTo>
                <a:lnTo>
                  <a:pt x="36649" y="1833"/>
                </a:lnTo>
                <a:lnTo>
                  <a:pt x="36321" y="1441"/>
                </a:lnTo>
                <a:lnTo>
                  <a:pt x="35994" y="1179"/>
                </a:lnTo>
                <a:lnTo>
                  <a:pt x="35602" y="917"/>
                </a:lnTo>
                <a:lnTo>
                  <a:pt x="35209" y="721"/>
                </a:lnTo>
                <a:lnTo>
                  <a:pt x="34816" y="524"/>
                </a:lnTo>
                <a:lnTo>
                  <a:pt x="34358" y="459"/>
                </a:lnTo>
                <a:lnTo>
                  <a:pt x="33377" y="328"/>
                </a:lnTo>
                <a:lnTo>
                  <a:pt x="32395" y="328"/>
                </a:lnTo>
                <a:lnTo>
                  <a:pt x="30432" y="394"/>
                </a:lnTo>
                <a:lnTo>
                  <a:pt x="24476" y="459"/>
                </a:lnTo>
                <a:lnTo>
                  <a:pt x="18521" y="459"/>
                </a:lnTo>
                <a:lnTo>
                  <a:pt x="15772" y="328"/>
                </a:lnTo>
                <a:lnTo>
                  <a:pt x="12958" y="197"/>
                </a:lnTo>
                <a:lnTo>
                  <a:pt x="10210" y="66"/>
                </a:lnTo>
                <a:lnTo>
                  <a:pt x="7461" y="1"/>
                </a:lnTo>
                <a:close/>
              </a:path>
            </a:pathLst>
          </a:custGeom>
          <a:solidFill>
            <a:schemeClr val="accent3"/>
          </a:solidFill>
          <a:ln>
            <a:solidFill>
              <a:schemeClr val="accent5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b="1" i="1" dirty="0"/>
              <a:t>price does not affect on the subscribers count.</a:t>
            </a:r>
            <a:br>
              <a:rPr lang="en-US" dirty="0"/>
            </a:br>
            <a:endParaRPr lang="ar-SA" dirty="0"/>
          </a:p>
        </p:txBody>
      </p:sp>
      <p:grpSp>
        <p:nvGrpSpPr>
          <p:cNvPr id="13" name="مجموعة 52">
            <a:extLst>
              <a:ext uri="{FF2B5EF4-FFF2-40B4-BE49-F238E27FC236}">
                <a16:creationId xmlns:a16="http://schemas.microsoft.com/office/drawing/2014/main" id="{172CFFED-D3B5-443E-8160-A6DF60CB02B1}"/>
              </a:ext>
            </a:extLst>
          </p:cNvPr>
          <p:cNvGrpSpPr/>
          <p:nvPr/>
        </p:nvGrpSpPr>
        <p:grpSpPr>
          <a:xfrm>
            <a:off x="1407232" y="1792878"/>
            <a:ext cx="795002" cy="784703"/>
            <a:chOff x="4635730" y="2329767"/>
            <a:chExt cx="795002" cy="784703"/>
          </a:xfrm>
        </p:grpSpPr>
        <p:sp>
          <p:nvSpPr>
            <p:cNvPr id="14" name="Google Shape;1676;p43">
              <a:extLst>
                <a:ext uri="{FF2B5EF4-FFF2-40B4-BE49-F238E27FC236}">
                  <a16:creationId xmlns:a16="http://schemas.microsoft.com/office/drawing/2014/main" id="{DE8A3EC4-5DCA-48B8-A0A6-B5D8DEF09ABE}"/>
                </a:ext>
              </a:extLst>
            </p:cNvPr>
            <p:cNvSpPr/>
            <p:nvPr/>
          </p:nvSpPr>
          <p:spPr>
            <a:xfrm>
              <a:off x="4635730" y="2329767"/>
              <a:ext cx="795002" cy="784703"/>
            </a:xfrm>
            <a:custGeom>
              <a:avLst/>
              <a:gdLst/>
              <a:ahLst/>
              <a:cxnLst/>
              <a:rect l="l" t="t" r="r" b="b"/>
              <a:pathLst>
                <a:path w="19110" h="18456" extrusionOk="0">
                  <a:moveTo>
                    <a:pt x="8442" y="590"/>
                  </a:moveTo>
                  <a:lnTo>
                    <a:pt x="8573" y="786"/>
                  </a:lnTo>
                  <a:lnTo>
                    <a:pt x="8769" y="786"/>
                  </a:lnTo>
                  <a:lnTo>
                    <a:pt x="9489" y="655"/>
                  </a:lnTo>
                  <a:lnTo>
                    <a:pt x="10929" y="655"/>
                  </a:lnTo>
                  <a:lnTo>
                    <a:pt x="11584" y="786"/>
                  </a:lnTo>
                  <a:lnTo>
                    <a:pt x="12303" y="917"/>
                  </a:lnTo>
                  <a:lnTo>
                    <a:pt x="12958" y="1113"/>
                  </a:lnTo>
                  <a:lnTo>
                    <a:pt x="13612" y="1310"/>
                  </a:lnTo>
                  <a:lnTo>
                    <a:pt x="14201" y="1637"/>
                  </a:lnTo>
                  <a:lnTo>
                    <a:pt x="14856" y="1964"/>
                  </a:lnTo>
                  <a:lnTo>
                    <a:pt x="15379" y="2422"/>
                  </a:lnTo>
                  <a:lnTo>
                    <a:pt x="15903" y="2815"/>
                  </a:lnTo>
                  <a:lnTo>
                    <a:pt x="16426" y="3339"/>
                  </a:lnTo>
                  <a:lnTo>
                    <a:pt x="16884" y="3862"/>
                  </a:lnTo>
                  <a:lnTo>
                    <a:pt x="17277" y="4451"/>
                  </a:lnTo>
                  <a:lnTo>
                    <a:pt x="17604" y="5105"/>
                  </a:lnTo>
                  <a:lnTo>
                    <a:pt x="17932" y="5760"/>
                  </a:lnTo>
                  <a:lnTo>
                    <a:pt x="18128" y="6414"/>
                  </a:lnTo>
                  <a:lnTo>
                    <a:pt x="18324" y="7069"/>
                  </a:lnTo>
                  <a:lnTo>
                    <a:pt x="18455" y="7789"/>
                  </a:lnTo>
                  <a:lnTo>
                    <a:pt x="18521" y="8443"/>
                  </a:lnTo>
                  <a:lnTo>
                    <a:pt x="18521" y="9163"/>
                  </a:lnTo>
                  <a:lnTo>
                    <a:pt x="18455" y="9817"/>
                  </a:lnTo>
                  <a:lnTo>
                    <a:pt x="18324" y="10537"/>
                  </a:lnTo>
                  <a:lnTo>
                    <a:pt x="18193" y="11192"/>
                  </a:lnTo>
                  <a:lnTo>
                    <a:pt x="17997" y="11846"/>
                  </a:lnTo>
                  <a:lnTo>
                    <a:pt x="17735" y="12435"/>
                  </a:lnTo>
                  <a:lnTo>
                    <a:pt x="17473" y="13090"/>
                  </a:lnTo>
                  <a:lnTo>
                    <a:pt x="17081" y="13679"/>
                  </a:lnTo>
                  <a:lnTo>
                    <a:pt x="16688" y="14268"/>
                  </a:lnTo>
                  <a:lnTo>
                    <a:pt x="16295" y="14791"/>
                  </a:lnTo>
                  <a:lnTo>
                    <a:pt x="15772" y="15249"/>
                  </a:lnTo>
                  <a:lnTo>
                    <a:pt x="15248" y="15707"/>
                  </a:lnTo>
                  <a:lnTo>
                    <a:pt x="14659" y="16165"/>
                  </a:lnTo>
                  <a:lnTo>
                    <a:pt x="14005" y="16558"/>
                  </a:lnTo>
                  <a:lnTo>
                    <a:pt x="13351" y="16951"/>
                  </a:lnTo>
                  <a:lnTo>
                    <a:pt x="12696" y="17213"/>
                  </a:lnTo>
                  <a:lnTo>
                    <a:pt x="11976" y="17474"/>
                  </a:lnTo>
                  <a:lnTo>
                    <a:pt x="11256" y="17605"/>
                  </a:lnTo>
                  <a:lnTo>
                    <a:pt x="10536" y="17736"/>
                  </a:lnTo>
                  <a:lnTo>
                    <a:pt x="9817" y="17802"/>
                  </a:lnTo>
                  <a:lnTo>
                    <a:pt x="9031" y="17867"/>
                  </a:lnTo>
                  <a:lnTo>
                    <a:pt x="8311" y="17802"/>
                  </a:lnTo>
                  <a:lnTo>
                    <a:pt x="7591" y="17671"/>
                  </a:lnTo>
                  <a:lnTo>
                    <a:pt x="6872" y="17474"/>
                  </a:lnTo>
                  <a:lnTo>
                    <a:pt x="6152" y="17278"/>
                  </a:lnTo>
                  <a:lnTo>
                    <a:pt x="5497" y="16951"/>
                  </a:lnTo>
                  <a:lnTo>
                    <a:pt x="4843" y="16624"/>
                  </a:lnTo>
                  <a:lnTo>
                    <a:pt x="4188" y="16165"/>
                  </a:lnTo>
                  <a:lnTo>
                    <a:pt x="3730" y="15773"/>
                  </a:lnTo>
                  <a:lnTo>
                    <a:pt x="3272" y="15315"/>
                  </a:lnTo>
                  <a:lnTo>
                    <a:pt x="2814" y="14857"/>
                  </a:lnTo>
                  <a:lnTo>
                    <a:pt x="2421" y="14333"/>
                  </a:lnTo>
                  <a:lnTo>
                    <a:pt x="2029" y="13809"/>
                  </a:lnTo>
                  <a:lnTo>
                    <a:pt x="1702" y="13220"/>
                  </a:lnTo>
                  <a:lnTo>
                    <a:pt x="1440" y="12697"/>
                  </a:lnTo>
                  <a:lnTo>
                    <a:pt x="1178" y="12042"/>
                  </a:lnTo>
                  <a:lnTo>
                    <a:pt x="982" y="11454"/>
                  </a:lnTo>
                  <a:lnTo>
                    <a:pt x="785" y="10799"/>
                  </a:lnTo>
                  <a:lnTo>
                    <a:pt x="720" y="10210"/>
                  </a:lnTo>
                  <a:lnTo>
                    <a:pt x="655" y="9556"/>
                  </a:lnTo>
                  <a:lnTo>
                    <a:pt x="655" y="8901"/>
                  </a:lnTo>
                  <a:lnTo>
                    <a:pt x="655" y="8247"/>
                  </a:lnTo>
                  <a:lnTo>
                    <a:pt x="785" y="7592"/>
                  </a:lnTo>
                  <a:lnTo>
                    <a:pt x="916" y="7003"/>
                  </a:lnTo>
                  <a:lnTo>
                    <a:pt x="1113" y="6283"/>
                  </a:lnTo>
                  <a:lnTo>
                    <a:pt x="1374" y="5694"/>
                  </a:lnTo>
                  <a:lnTo>
                    <a:pt x="1702" y="5105"/>
                  </a:lnTo>
                  <a:lnTo>
                    <a:pt x="2029" y="4582"/>
                  </a:lnTo>
                  <a:lnTo>
                    <a:pt x="2421" y="4058"/>
                  </a:lnTo>
                  <a:lnTo>
                    <a:pt x="2814" y="3600"/>
                  </a:lnTo>
                  <a:lnTo>
                    <a:pt x="3272" y="3142"/>
                  </a:lnTo>
                  <a:lnTo>
                    <a:pt x="3796" y="2750"/>
                  </a:lnTo>
                  <a:lnTo>
                    <a:pt x="4254" y="2357"/>
                  </a:lnTo>
                  <a:lnTo>
                    <a:pt x="4843" y="2030"/>
                  </a:lnTo>
                  <a:lnTo>
                    <a:pt x="5955" y="1441"/>
                  </a:lnTo>
                  <a:lnTo>
                    <a:pt x="7133" y="983"/>
                  </a:lnTo>
                  <a:lnTo>
                    <a:pt x="8442" y="590"/>
                  </a:lnTo>
                  <a:close/>
                  <a:moveTo>
                    <a:pt x="10536" y="1"/>
                  </a:moveTo>
                  <a:lnTo>
                    <a:pt x="9751" y="66"/>
                  </a:lnTo>
                  <a:lnTo>
                    <a:pt x="8900" y="132"/>
                  </a:lnTo>
                  <a:lnTo>
                    <a:pt x="8246" y="132"/>
                  </a:lnTo>
                  <a:lnTo>
                    <a:pt x="7591" y="197"/>
                  </a:lnTo>
                  <a:lnTo>
                    <a:pt x="6937" y="328"/>
                  </a:lnTo>
                  <a:lnTo>
                    <a:pt x="6348" y="524"/>
                  </a:lnTo>
                  <a:lnTo>
                    <a:pt x="5694" y="721"/>
                  </a:lnTo>
                  <a:lnTo>
                    <a:pt x="5105" y="1048"/>
                  </a:lnTo>
                  <a:lnTo>
                    <a:pt x="4516" y="1375"/>
                  </a:lnTo>
                  <a:lnTo>
                    <a:pt x="3927" y="1768"/>
                  </a:lnTo>
                  <a:lnTo>
                    <a:pt x="3403" y="2161"/>
                  </a:lnTo>
                  <a:lnTo>
                    <a:pt x="2880" y="2619"/>
                  </a:lnTo>
                  <a:lnTo>
                    <a:pt x="2421" y="3142"/>
                  </a:lnTo>
                  <a:lnTo>
                    <a:pt x="1963" y="3600"/>
                  </a:lnTo>
                  <a:lnTo>
                    <a:pt x="1571" y="4189"/>
                  </a:lnTo>
                  <a:lnTo>
                    <a:pt x="1243" y="4713"/>
                  </a:lnTo>
                  <a:lnTo>
                    <a:pt x="916" y="5302"/>
                  </a:lnTo>
                  <a:lnTo>
                    <a:pt x="655" y="5891"/>
                  </a:lnTo>
                  <a:lnTo>
                    <a:pt x="393" y="6545"/>
                  </a:lnTo>
                  <a:lnTo>
                    <a:pt x="196" y="7265"/>
                  </a:lnTo>
                  <a:lnTo>
                    <a:pt x="66" y="7920"/>
                  </a:lnTo>
                  <a:lnTo>
                    <a:pt x="0" y="8639"/>
                  </a:lnTo>
                  <a:lnTo>
                    <a:pt x="0" y="9359"/>
                  </a:lnTo>
                  <a:lnTo>
                    <a:pt x="66" y="10014"/>
                  </a:lnTo>
                  <a:lnTo>
                    <a:pt x="196" y="10734"/>
                  </a:lnTo>
                  <a:lnTo>
                    <a:pt x="327" y="11454"/>
                  </a:lnTo>
                  <a:lnTo>
                    <a:pt x="524" y="12108"/>
                  </a:lnTo>
                  <a:lnTo>
                    <a:pt x="785" y="12762"/>
                  </a:lnTo>
                  <a:lnTo>
                    <a:pt x="1113" y="13417"/>
                  </a:lnTo>
                  <a:lnTo>
                    <a:pt x="1440" y="14006"/>
                  </a:lnTo>
                  <a:lnTo>
                    <a:pt x="1832" y="14595"/>
                  </a:lnTo>
                  <a:lnTo>
                    <a:pt x="2225" y="15184"/>
                  </a:lnTo>
                  <a:lnTo>
                    <a:pt x="2749" y="15707"/>
                  </a:lnTo>
                  <a:lnTo>
                    <a:pt x="3272" y="16165"/>
                  </a:lnTo>
                  <a:lnTo>
                    <a:pt x="3861" y="16689"/>
                  </a:lnTo>
                  <a:lnTo>
                    <a:pt x="4516" y="17147"/>
                  </a:lnTo>
                  <a:lnTo>
                    <a:pt x="5170" y="17474"/>
                  </a:lnTo>
                  <a:lnTo>
                    <a:pt x="5890" y="17802"/>
                  </a:lnTo>
                  <a:lnTo>
                    <a:pt x="6610" y="18063"/>
                  </a:lnTo>
                  <a:lnTo>
                    <a:pt x="7330" y="18260"/>
                  </a:lnTo>
                  <a:lnTo>
                    <a:pt x="8050" y="18391"/>
                  </a:lnTo>
                  <a:lnTo>
                    <a:pt x="8835" y="18456"/>
                  </a:lnTo>
                  <a:lnTo>
                    <a:pt x="9555" y="18456"/>
                  </a:lnTo>
                  <a:lnTo>
                    <a:pt x="10340" y="18391"/>
                  </a:lnTo>
                  <a:lnTo>
                    <a:pt x="11125" y="18325"/>
                  </a:lnTo>
                  <a:lnTo>
                    <a:pt x="11845" y="18129"/>
                  </a:lnTo>
                  <a:lnTo>
                    <a:pt x="12565" y="17932"/>
                  </a:lnTo>
                  <a:lnTo>
                    <a:pt x="13285" y="17605"/>
                  </a:lnTo>
                  <a:lnTo>
                    <a:pt x="14005" y="17278"/>
                  </a:lnTo>
                  <a:lnTo>
                    <a:pt x="14659" y="16885"/>
                  </a:lnTo>
                  <a:lnTo>
                    <a:pt x="15314" y="16493"/>
                  </a:lnTo>
                  <a:lnTo>
                    <a:pt x="15903" y="15969"/>
                  </a:lnTo>
                  <a:lnTo>
                    <a:pt x="16426" y="15511"/>
                  </a:lnTo>
                  <a:lnTo>
                    <a:pt x="16950" y="14922"/>
                  </a:lnTo>
                  <a:lnTo>
                    <a:pt x="17408" y="14333"/>
                  </a:lnTo>
                  <a:lnTo>
                    <a:pt x="17801" y="13744"/>
                  </a:lnTo>
                  <a:lnTo>
                    <a:pt x="18128" y="13090"/>
                  </a:lnTo>
                  <a:lnTo>
                    <a:pt x="18455" y="12370"/>
                  </a:lnTo>
                  <a:lnTo>
                    <a:pt x="18717" y="11715"/>
                  </a:lnTo>
                  <a:lnTo>
                    <a:pt x="18913" y="10995"/>
                  </a:lnTo>
                  <a:lnTo>
                    <a:pt x="19044" y="10276"/>
                  </a:lnTo>
                  <a:lnTo>
                    <a:pt x="19110" y="9490"/>
                  </a:lnTo>
                  <a:lnTo>
                    <a:pt x="19110" y="8770"/>
                  </a:lnTo>
                  <a:lnTo>
                    <a:pt x="19110" y="8050"/>
                  </a:lnTo>
                  <a:lnTo>
                    <a:pt x="18979" y="7265"/>
                  </a:lnTo>
                  <a:lnTo>
                    <a:pt x="18848" y="6545"/>
                  </a:lnTo>
                  <a:lnTo>
                    <a:pt x="18586" y="5694"/>
                  </a:lnTo>
                  <a:lnTo>
                    <a:pt x="18259" y="4975"/>
                  </a:lnTo>
                  <a:lnTo>
                    <a:pt x="17866" y="4255"/>
                  </a:lnTo>
                  <a:lnTo>
                    <a:pt x="17408" y="3600"/>
                  </a:lnTo>
                  <a:lnTo>
                    <a:pt x="16884" y="2946"/>
                  </a:lnTo>
                  <a:lnTo>
                    <a:pt x="16361" y="2422"/>
                  </a:lnTo>
                  <a:lnTo>
                    <a:pt x="15706" y="1899"/>
                  </a:lnTo>
                  <a:lnTo>
                    <a:pt x="15052" y="1441"/>
                  </a:lnTo>
                  <a:lnTo>
                    <a:pt x="14398" y="1048"/>
                  </a:lnTo>
                  <a:lnTo>
                    <a:pt x="13678" y="721"/>
                  </a:lnTo>
                  <a:lnTo>
                    <a:pt x="12958" y="459"/>
                  </a:lnTo>
                  <a:lnTo>
                    <a:pt x="12173" y="197"/>
                  </a:lnTo>
                  <a:lnTo>
                    <a:pt x="11387" y="66"/>
                  </a:lnTo>
                  <a:lnTo>
                    <a:pt x="1053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/>
            </a:p>
          </p:txBody>
        </p:sp>
        <p:sp>
          <p:nvSpPr>
            <p:cNvPr id="15" name="Google Shape;1697;p43">
              <a:extLst>
                <a:ext uri="{FF2B5EF4-FFF2-40B4-BE49-F238E27FC236}">
                  <a16:creationId xmlns:a16="http://schemas.microsoft.com/office/drawing/2014/main" id="{4730B79B-3DB0-4135-B907-13CC84F8701A}"/>
                </a:ext>
              </a:extLst>
            </p:cNvPr>
            <p:cNvSpPr/>
            <p:nvPr/>
          </p:nvSpPr>
          <p:spPr>
            <a:xfrm>
              <a:off x="4789983" y="2578420"/>
              <a:ext cx="416528" cy="26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 dirty="0"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02</a:t>
              </a:r>
              <a:endParaRPr sz="1600" b="1" dirty="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AF9AB1DC-576D-4AC6-9690-C841FEDB1A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5407" y="1091273"/>
            <a:ext cx="4807501" cy="3267321"/>
          </a:xfrm>
          <a:prstGeom prst="rect">
            <a:avLst/>
          </a:prstGeom>
        </p:spPr>
      </p:pic>
      <p:grpSp>
        <p:nvGrpSpPr>
          <p:cNvPr id="17" name="مجموعة 33">
            <a:extLst>
              <a:ext uri="{FF2B5EF4-FFF2-40B4-BE49-F238E27FC236}">
                <a16:creationId xmlns:a16="http://schemas.microsoft.com/office/drawing/2014/main" id="{92956009-1F3E-46A8-B016-342AB7869961}"/>
              </a:ext>
            </a:extLst>
          </p:cNvPr>
          <p:cNvGrpSpPr/>
          <p:nvPr/>
        </p:nvGrpSpPr>
        <p:grpSpPr>
          <a:xfrm>
            <a:off x="6334395" y="20406"/>
            <a:ext cx="2725233" cy="578115"/>
            <a:chOff x="2401105" y="1404277"/>
            <a:chExt cx="2245396" cy="382387"/>
          </a:xfrm>
        </p:grpSpPr>
        <p:sp>
          <p:nvSpPr>
            <p:cNvPr id="18" name="Google Shape;805;p29">
              <a:extLst>
                <a:ext uri="{FF2B5EF4-FFF2-40B4-BE49-F238E27FC236}">
                  <a16:creationId xmlns:a16="http://schemas.microsoft.com/office/drawing/2014/main" id="{9C2B87A3-1683-46AC-947E-8B8BC21E9B05}"/>
                </a:ext>
              </a:extLst>
            </p:cNvPr>
            <p:cNvSpPr/>
            <p:nvPr/>
          </p:nvSpPr>
          <p:spPr>
            <a:xfrm>
              <a:off x="2401105" y="1404277"/>
              <a:ext cx="2044863" cy="382387"/>
            </a:xfrm>
            <a:custGeom>
              <a:avLst/>
              <a:gdLst/>
              <a:ahLst/>
              <a:cxnLst/>
              <a:rect l="l" t="t" r="r" b="b"/>
              <a:pathLst>
                <a:path w="66116" h="15884" fill="none" extrusionOk="0">
                  <a:moveTo>
                    <a:pt x="66116" y="15884"/>
                  </a:moveTo>
                  <a:lnTo>
                    <a:pt x="1" y="15884"/>
                  </a:lnTo>
                  <a:lnTo>
                    <a:pt x="5680" y="7847"/>
                  </a:lnTo>
                  <a:lnTo>
                    <a:pt x="1" y="1"/>
                  </a:lnTo>
                  <a:lnTo>
                    <a:pt x="66116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bg2">
                  <a:lumMod val="75000"/>
                </a:schemeClr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dirty="0">
                <a:solidFill>
                  <a:schemeClr val="accent1"/>
                </a:solidFill>
                <a:cs typeface="+mj-cs"/>
              </a:endParaRPr>
            </a:p>
          </p:txBody>
        </p:sp>
        <p:grpSp>
          <p:nvGrpSpPr>
            <p:cNvPr id="19" name="Google Shape;28855;p73">
              <a:extLst>
                <a:ext uri="{FF2B5EF4-FFF2-40B4-BE49-F238E27FC236}">
                  <a16:creationId xmlns:a16="http://schemas.microsoft.com/office/drawing/2014/main" id="{C909767A-8F36-4849-877F-583E94DF8986}"/>
                </a:ext>
              </a:extLst>
            </p:cNvPr>
            <p:cNvGrpSpPr/>
            <p:nvPr/>
          </p:nvGrpSpPr>
          <p:grpSpPr>
            <a:xfrm>
              <a:off x="4547207" y="1438672"/>
              <a:ext cx="99294" cy="217178"/>
              <a:chOff x="2347450" y="1954564"/>
              <a:chExt cx="113638" cy="373168"/>
            </a:xfrm>
            <a:solidFill>
              <a:schemeClr val="bg1"/>
            </a:solidFill>
          </p:grpSpPr>
          <p:sp>
            <p:nvSpPr>
              <p:cNvPr id="20" name="Google Shape;28856;p73">
                <a:extLst>
                  <a:ext uri="{FF2B5EF4-FFF2-40B4-BE49-F238E27FC236}">
                    <a16:creationId xmlns:a16="http://schemas.microsoft.com/office/drawing/2014/main" id="{9273CCDD-CC5E-413A-8062-BFA422545AF7}"/>
                  </a:ext>
                </a:extLst>
              </p:cNvPr>
              <p:cNvSpPr/>
              <p:nvPr/>
            </p:nvSpPr>
            <p:spPr>
              <a:xfrm>
                <a:off x="2347450" y="1954564"/>
                <a:ext cx="89022" cy="261819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8232" extrusionOk="0">
                    <a:moveTo>
                      <a:pt x="1799" y="0"/>
                    </a:moveTo>
                    <a:cubicBezTo>
                      <a:pt x="1610" y="0"/>
                      <a:pt x="1422" y="78"/>
                      <a:pt x="1286" y="231"/>
                    </a:cubicBezTo>
                    <a:lnTo>
                      <a:pt x="786" y="814"/>
                    </a:lnTo>
                    <a:cubicBezTo>
                      <a:pt x="274" y="1386"/>
                      <a:pt x="1" y="2124"/>
                      <a:pt x="1" y="2898"/>
                    </a:cubicBezTo>
                    <a:lnTo>
                      <a:pt x="1" y="4874"/>
                    </a:lnTo>
                    <a:cubicBezTo>
                      <a:pt x="1" y="5077"/>
                      <a:pt x="394" y="5124"/>
                      <a:pt x="394" y="5434"/>
                    </a:cubicBezTo>
                    <a:cubicBezTo>
                      <a:pt x="394" y="5636"/>
                      <a:pt x="239" y="5708"/>
                      <a:pt x="60" y="5934"/>
                    </a:cubicBezTo>
                    <a:cubicBezTo>
                      <a:pt x="24" y="5958"/>
                      <a:pt x="13" y="6005"/>
                      <a:pt x="13" y="6053"/>
                    </a:cubicBezTo>
                    <a:lnTo>
                      <a:pt x="13" y="7279"/>
                    </a:lnTo>
                    <a:cubicBezTo>
                      <a:pt x="13" y="7577"/>
                      <a:pt x="72" y="7863"/>
                      <a:pt x="191" y="8137"/>
                    </a:cubicBezTo>
                    <a:cubicBezTo>
                      <a:pt x="215" y="8196"/>
                      <a:pt x="274" y="8232"/>
                      <a:pt x="358" y="8232"/>
                    </a:cubicBezTo>
                    <a:cubicBezTo>
                      <a:pt x="477" y="8232"/>
                      <a:pt x="560" y="8101"/>
                      <a:pt x="513" y="7982"/>
                    </a:cubicBezTo>
                    <a:cubicBezTo>
                      <a:pt x="417" y="7756"/>
                      <a:pt x="394" y="7089"/>
                      <a:pt x="370" y="6113"/>
                    </a:cubicBezTo>
                    <a:cubicBezTo>
                      <a:pt x="489" y="5958"/>
                      <a:pt x="775" y="5815"/>
                      <a:pt x="775" y="5422"/>
                    </a:cubicBezTo>
                    <a:cubicBezTo>
                      <a:pt x="775" y="5005"/>
                      <a:pt x="441" y="4839"/>
                      <a:pt x="370" y="4779"/>
                    </a:cubicBezTo>
                    <a:lnTo>
                      <a:pt x="370" y="2874"/>
                    </a:lnTo>
                    <a:cubicBezTo>
                      <a:pt x="370" y="2195"/>
                      <a:pt x="620" y="1541"/>
                      <a:pt x="1072" y="1029"/>
                    </a:cubicBezTo>
                    <a:lnTo>
                      <a:pt x="1572" y="457"/>
                    </a:lnTo>
                    <a:cubicBezTo>
                      <a:pt x="1636" y="381"/>
                      <a:pt x="1727" y="343"/>
                      <a:pt x="1816" y="343"/>
                    </a:cubicBezTo>
                    <a:cubicBezTo>
                      <a:pt x="1908" y="343"/>
                      <a:pt x="2000" y="384"/>
                      <a:pt x="2060" y="469"/>
                    </a:cubicBezTo>
                    <a:lnTo>
                      <a:pt x="2477" y="969"/>
                    </a:lnTo>
                    <a:cubicBezTo>
                      <a:pt x="2512" y="1018"/>
                      <a:pt x="2567" y="1042"/>
                      <a:pt x="2623" y="1042"/>
                    </a:cubicBezTo>
                    <a:cubicBezTo>
                      <a:pt x="2663" y="1042"/>
                      <a:pt x="2704" y="1030"/>
                      <a:pt x="2739" y="1005"/>
                    </a:cubicBezTo>
                    <a:cubicBezTo>
                      <a:pt x="2799" y="933"/>
                      <a:pt x="2799" y="826"/>
                      <a:pt x="2739" y="755"/>
                    </a:cubicBezTo>
                    <a:lnTo>
                      <a:pt x="2322" y="243"/>
                    </a:lnTo>
                    <a:cubicBezTo>
                      <a:pt x="2184" y="81"/>
                      <a:pt x="1991" y="0"/>
                      <a:pt x="179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8857;p73">
                <a:extLst>
                  <a:ext uri="{FF2B5EF4-FFF2-40B4-BE49-F238E27FC236}">
                    <a16:creationId xmlns:a16="http://schemas.microsoft.com/office/drawing/2014/main" id="{10326C32-0C76-4972-81B3-6C61CB1DE8CA}"/>
                  </a:ext>
                </a:extLst>
              </p:cNvPr>
              <p:cNvSpPr/>
              <p:nvPr/>
            </p:nvSpPr>
            <p:spPr>
              <a:xfrm>
                <a:off x="2362970" y="1994352"/>
                <a:ext cx="98118" cy="333380"/>
              </a:xfrm>
              <a:custGeom>
                <a:avLst/>
                <a:gdLst/>
                <a:ahLst/>
                <a:cxnLst/>
                <a:rect l="l" t="t" r="r" b="b"/>
                <a:pathLst>
                  <a:path w="3085" h="10482" extrusionOk="0">
                    <a:moveTo>
                      <a:pt x="2488" y="0"/>
                    </a:moveTo>
                    <a:cubicBezTo>
                      <a:pt x="2461" y="0"/>
                      <a:pt x="2434" y="5"/>
                      <a:pt x="2406" y="16"/>
                    </a:cubicBezTo>
                    <a:cubicBezTo>
                      <a:pt x="2322" y="63"/>
                      <a:pt x="2287" y="171"/>
                      <a:pt x="2334" y="254"/>
                    </a:cubicBezTo>
                    <a:cubicBezTo>
                      <a:pt x="2703" y="1004"/>
                      <a:pt x="2620" y="1623"/>
                      <a:pt x="2632" y="1742"/>
                    </a:cubicBezTo>
                    <a:lnTo>
                      <a:pt x="2227" y="2159"/>
                    </a:lnTo>
                    <a:cubicBezTo>
                      <a:pt x="1965" y="2445"/>
                      <a:pt x="1989" y="2909"/>
                      <a:pt x="2287" y="3147"/>
                    </a:cubicBezTo>
                    <a:lnTo>
                      <a:pt x="2632" y="3433"/>
                    </a:lnTo>
                    <a:lnTo>
                      <a:pt x="2632" y="5957"/>
                    </a:lnTo>
                    <a:cubicBezTo>
                      <a:pt x="2632" y="6326"/>
                      <a:pt x="2513" y="6683"/>
                      <a:pt x="2287" y="6981"/>
                    </a:cubicBezTo>
                    <a:lnTo>
                      <a:pt x="1406" y="8172"/>
                    </a:lnTo>
                    <a:lnTo>
                      <a:pt x="1406" y="4171"/>
                    </a:lnTo>
                    <a:lnTo>
                      <a:pt x="2203" y="3588"/>
                    </a:lnTo>
                    <a:cubicBezTo>
                      <a:pt x="2275" y="3528"/>
                      <a:pt x="2287" y="3433"/>
                      <a:pt x="2251" y="3350"/>
                    </a:cubicBezTo>
                    <a:cubicBezTo>
                      <a:pt x="2215" y="3307"/>
                      <a:pt x="2162" y="3285"/>
                      <a:pt x="2108" y="3285"/>
                    </a:cubicBezTo>
                    <a:cubicBezTo>
                      <a:pt x="2071" y="3285"/>
                      <a:pt x="2034" y="3295"/>
                      <a:pt x="2001" y="3314"/>
                    </a:cubicBezTo>
                    <a:lnTo>
                      <a:pt x="1430" y="3742"/>
                    </a:lnTo>
                    <a:lnTo>
                      <a:pt x="1430" y="230"/>
                    </a:lnTo>
                    <a:cubicBezTo>
                      <a:pt x="1430" y="123"/>
                      <a:pt x="1358" y="51"/>
                      <a:pt x="1251" y="51"/>
                    </a:cubicBezTo>
                    <a:cubicBezTo>
                      <a:pt x="1144" y="51"/>
                      <a:pt x="1072" y="123"/>
                      <a:pt x="1072" y="230"/>
                    </a:cubicBezTo>
                    <a:lnTo>
                      <a:pt x="1072" y="1349"/>
                    </a:lnTo>
                    <a:lnTo>
                      <a:pt x="656" y="992"/>
                    </a:lnTo>
                    <a:cubicBezTo>
                      <a:pt x="622" y="964"/>
                      <a:pt x="579" y="949"/>
                      <a:pt x="537" y="949"/>
                    </a:cubicBezTo>
                    <a:cubicBezTo>
                      <a:pt x="490" y="949"/>
                      <a:pt x="443" y="967"/>
                      <a:pt x="406" y="1004"/>
                    </a:cubicBezTo>
                    <a:cubicBezTo>
                      <a:pt x="346" y="1075"/>
                      <a:pt x="346" y="1183"/>
                      <a:pt x="417" y="1254"/>
                    </a:cubicBezTo>
                    <a:cubicBezTo>
                      <a:pt x="906" y="1683"/>
                      <a:pt x="1037" y="1826"/>
                      <a:pt x="1060" y="1826"/>
                    </a:cubicBezTo>
                    <a:lnTo>
                      <a:pt x="1060" y="5135"/>
                    </a:lnTo>
                    <a:lnTo>
                      <a:pt x="703" y="4814"/>
                    </a:lnTo>
                    <a:cubicBezTo>
                      <a:pt x="663" y="4786"/>
                      <a:pt x="621" y="4771"/>
                      <a:pt x="578" y="4771"/>
                    </a:cubicBezTo>
                    <a:cubicBezTo>
                      <a:pt x="532" y="4771"/>
                      <a:pt x="485" y="4789"/>
                      <a:pt x="441" y="4826"/>
                    </a:cubicBezTo>
                    <a:cubicBezTo>
                      <a:pt x="382" y="4897"/>
                      <a:pt x="382" y="5004"/>
                      <a:pt x="465" y="5076"/>
                    </a:cubicBezTo>
                    <a:lnTo>
                      <a:pt x="1060" y="5636"/>
                    </a:lnTo>
                    <a:lnTo>
                      <a:pt x="1060" y="8267"/>
                    </a:lnTo>
                    <a:lnTo>
                      <a:pt x="358" y="7267"/>
                    </a:lnTo>
                    <a:cubicBezTo>
                      <a:pt x="319" y="7220"/>
                      <a:pt x="261" y="7189"/>
                      <a:pt x="205" y="7189"/>
                    </a:cubicBezTo>
                    <a:cubicBezTo>
                      <a:pt x="174" y="7189"/>
                      <a:pt x="145" y="7198"/>
                      <a:pt x="120" y="7219"/>
                    </a:cubicBezTo>
                    <a:cubicBezTo>
                      <a:pt x="48" y="7279"/>
                      <a:pt x="13" y="7386"/>
                      <a:pt x="72" y="7457"/>
                    </a:cubicBezTo>
                    <a:lnTo>
                      <a:pt x="1072" y="8850"/>
                    </a:lnTo>
                    <a:lnTo>
                      <a:pt x="1072" y="9231"/>
                    </a:lnTo>
                    <a:lnTo>
                      <a:pt x="322" y="8517"/>
                    </a:lnTo>
                    <a:cubicBezTo>
                      <a:pt x="288" y="8483"/>
                      <a:pt x="246" y="8468"/>
                      <a:pt x="203" y="8468"/>
                    </a:cubicBezTo>
                    <a:cubicBezTo>
                      <a:pt x="157" y="8468"/>
                      <a:pt x="110" y="8486"/>
                      <a:pt x="72" y="8517"/>
                    </a:cubicBezTo>
                    <a:cubicBezTo>
                      <a:pt x="1" y="8588"/>
                      <a:pt x="13" y="8695"/>
                      <a:pt x="72" y="8767"/>
                    </a:cubicBezTo>
                    <a:lnTo>
                      <a:pt x="1060" y="9719"/>
                    </a:lnTo>
                    <a:lnTo>
                      <a:pt x="1060" y="10303"/>
                    </a:lnTo>
                    <a:cubicBezTo>
                      <a:pt x="1060" y="10410"/>
                      <a:pt x="1132" y="10481"/>
                      <a:pt x="1239" y="10481"/>
                    </a:cubicBezTo>
                    <a:cubicBezTo>
                      <a:pt x="1334" y="10481"/>
                      <a:pt x="1418" y="10410"/>
                      <a:pt x="1418" y="10303"/>
                    </a:cubicBezTo>
                    <a:lnTo>
                      <a:pt x="1418" y="9719"/>
                    </a:lnTo>
                    <a:lnTo>
                      <a:pt x="2430" y="8695"/>
                    </a:lnTo>
                    <a:cubicBezTo>
                      <a:pt x="2501" y="8624"/>
                      <a:pt x="2501" y="8517"/>
                      <a:pt x="2430" y="8445"/>
                    </a:cubicBezTo>
                    <a:cubicBezTo>
                      <a:pt x="2388" y="8410"/>
                      <a:pt x="2343" y="8392"/>
                      <a:pt x="2299" y="8392"/>
                    </a:cubicBezTo>
                    <a:cubicBezTo>
                      <a:pt x="2254" y="8392"/>
                      <a:pt x="2209" y="8410"/>
                      <a:pt x="2168" y="8445"/>
                    </a:cubicBezTo>
                    <a:lnTo>
                      <a:pt x="1394" y="9219"/>
                    </a:lnTo>
                    <a:lnTo>
                      <a:pt x="1394" y="8767"/>
                    </a:lnTo>
                    <a:lnTo>
                      <a:pt x="2561" y="7183"/>
                    </a:lnTo>
                    <a:cubicBezTo>
                      <a:pt x="2823" y="6826"/>
                      <a:pt x="2965" y="6386"/>
                      <a:pt x="2965" y="5945"/>
                    </a:cubicBezTo>
                    <a:lnTo>
                      <a:pt x="2965" y="3338"/>
                    </a:lnTo>
                    <a:cubicBezTo>
                      <a:pt x="3001" y="3326"/>
                      <a:pt x="2977" y="3266"/>
                      <a:pt x="2930" y="3230"/>
                    </a:cubicBezTo>
                    <a:lnTo>
                      <a:pt x="2513" y="2897"/>
                    </a:lnTo>
                    <a:cubicBezTo>
                      <a:pt x="2370" y="2778"/>
                      <a:pt x="2346" y="2552"/>
                      <a:pt x="2489" y="2421"/>
                    </a:cubicBezTo>
                    <a:cubicBezTo>
                      <a:pt x="2918" y="1956"/>
                      <a:pt x="2989" y="1945"/>
                      <a:pt x="2989" y="1826"/>
                    </a:cubicBezTo>
                    <a:cubicBezTo>
                      <a:pt x="2977" y="1671"/>
                      <a:pt x="3084" y="944"/>
                      <a:pt x="2644" y="99"/>
                    </a:cubicBezTo>
                    <a:cubicBezTo>
                      <a:pt x="2610" y="32"/>
                      <a:pt x="2553" y="0"/>
                      <a:pt x="248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F4135A3D-C126-4D06-A342-05CA04A53E83}"/>
              </a:ext>
            </a:extLst>
          </p:cNvPr>
          <p:cNvSpPr txBox="1"/>
          <p:nvPr/>
        </p:nvSpPr>
        <p:spPr>
          <a:xfrm>
            <a:off x="6671953" y="148886"/>
            <a:ext cx="462873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Udemy Courses</a:t>
            </a:r>
          </a:p>
        </p:txBody>
      </p:sp>
    </p:spTree>
    <p:extLst>
      <p:ext uri="{BB962C8B-B14F-4D97-AF65-F5344CB8AC3E}">
        <p14:creationId xmlns:p14="http://schemas.microsoft.com/office/powerpoint/2010/main" val="1182667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75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theme/theme1.xml><?xml version="1.0" encoding="utf-8"?>
<a:theme xmlns:a="http://schemas.openxmlformats.org/drawingml/2006/main" name="Annual Review Pitch Deck by Slidesgo">
  <a:themeElements>
    <a:clrScheme name="مخصص 26">
      <a:dk1>
        <a:srgbClr val="252525"/>
      </a:dk1>
      <a:lt1>
        <a:srgbClr val="F5F6F1"/>
      </a:lt1>
      <a:dk2>
        <a:srgbClr val="004B53"/>
      </a:dk2>
      <a:lt2>
        <a:srgbClr val="004B53"/>
      </a:lt2>
      <a:accent1>
        <a:srgbClr val="004B53"/>
      </a:accent1>
      <a:accent2>
        <a:srgbClr val="004B53"/>
      </a:accent2>
      <a:accent3>
        <a:srgbClr val="004B53"/>
      </a:accent3>
      <a:accent4>
        <a:srgbClr val="FFFFFF"/>
      </a:accent4>
      <a:accent5>
        <a:srgbClr val="FFFFFF"/>
      </a:accent5>
      <a:accent6>
        <a:srgbClr val="FFFFFF"/>
      </a:accent6>
      <a:hlink>
        <a:srgbClr val="0D222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4827</TotalTime>
  <Words>252</Words>
  <Application>Microsoft Office PowerPoint</Application>
  <PresentationFormat>On-screen Show (16:9)</PresentationFormat>
  <Paragraphs>54</Paragraphs>
  <Slides>15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30" baseType="lpstr">
      <vt:lpstr>Arial</vt:lpstr>
      <vt:lpstr>Fira Sans Extra Condensed Medium</vt:lpstr>
      <vt:lpstr>Arial Rounded MT Bold</vt:lpstr>
      <vt:lpstr>Didact Gothic</vt:lpstr>
      <vt:lpstr>VIP Hakm Regular</vt:lpstr>
      <vt:lpstr>Fira Sans</vt:lpstr>
      <vt:lpstr>Calibri</vt:lpstr>
      <vt:lpstr>Roboto</vt:lpstr>
      <vt:lpstr>Fira Sans Extra Condensed SemiBold</vt:lpstr>
      <vt:lpstr>Montserrat Black</vt:lpstr>
      <vt:lpstr>Montserrat</vt:lpstr>
      <vt:lpstr>Helvetica</vt:lpstr>
      <vt:lpstr>Prata</vt:lpstr>
      <vt:lpstr>Arabic Typesetting</vt:lpstr>
      <vt:lpstr>Annual Review Pitch Deck by Slidesgo</vt:lpstr>
      <vt:lpstr>PowerPoint Presentation</vt:lpstr>
      <vt:lpstr>PowerPoint Presentation</vt:lpstr>
      <vt:lpstr>PowerPoint Presentation</vt:lpstr>
      <vt:lpstr>PowerPoint Presentation</vt:lpstr>
      <vt:lpstr>Dataset</vt:lpstr>
      <vt:lpstr>Data preparation </vt:lpstr>
      <vt:lpstr>PowerPoint Presentation</vt:lpstr>
      <vt:lpstr>Most of the course are paid </vt:lpstr>
      <vt:lpstr>PowerPoint Presentation</vt:lpstr>
      <vt:lpstr>the course duration not affect the price </vt:lpstr>
      <vt:lpstr>PowerPoint Presentation</vt:lpstr>
      <vt:lpstr>first five paid courses according to subscribers  </vt:lpstr>
      <vt:lpstr>The more the subscriber pays, the more comments 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عرض تقديمي في PowerPoint</dc:title>
  <dc:creator>aisha</dc:creator>
  <cp:lastModifiedBy>aishah20190@outlook.sa</cp:lastModifiedBy>
  <cp:revision>56</cp:revision>
  <dcterms:modified xsi:type="dcterms:W3CDTF">2021-11-18T06:15:24Z</dcterms:modified>
</cp:coreProperties>
</file>